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14"/>
  </p:notesMasterIdLst>
  <p:handoutMasterIdLst>
    <p:handoutMasterId r:id="rId15"/>
  </p:handoutMasterIdLst>
  <p:sldIdLst>
    <p:sldId id="292" r:id="rId5"/>
    <p:sldId id="304" r:id="rId6"/>
    <p:sldId id="305" r:id="rId7"/>
    <p:sldId id="311" r:id="rId8"/>
    <p:sldId id="306" r:id="rId9"/>
    <p:sldId id="307" r:id="rId10"/>
    <p:sldId id="308" r:id="rId11"/>
    <p:sldId id="309" r:id="rId12"/>
    <p:sldId id="310" r:id="rId13"/>
  </p:sldIdLst>
  <p:sldSz cx="12192000" cy="6858000"/>
  <p:notesSz cx="9875838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B9C1-17DB-4A75-AE6C-62772677ADB4}" v="282" dt="2020-11-10T06:48:1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33" autoAdjust="0"/>
  </p:normalViewPr>
  <p:slideViewPr>
    <p:cSldViewPr snapToGrid="0">
      <p:cViewPr varScale="1">
        <p:scale>
          <a:sx n="63" d="100"/>
          <a:sy n="63" d="100"/>
        </p:scale>
        <p:origin x="706" y="67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형준" userId="298bb6b4-c36b-41f7-8309-9684c3858ae6" providerId="ADAL" clId="{8C8DB9C1-17DB-4A75-AE6C-62772677ADB4}"/>
    <pc:docChg chg="undo custSel addSld delSld modSld sldOrd">
      <pc:chgData name="권형준" userId="298bb6b4-c36b-41f7-8309-9684c3858ae6" providerId="ADAL" clId="{8C8DB9C1-17DB-4A75-AE6C-62772677ADB4}" dt="2020-11-10T06:48:13.244" v="3731" actId="20577"/>
      <pc:docMkLst>
        <pc:docMk/>
      </pc:docMkLst>
      <pc:sldChg chg="modSp mod">
        <pc:chgData name="권형준" userId="298bb6b4-c36b-41f7-8309-9684c3858ae6" providerId="ADAL" clId="{8C8DB9C1-17DB-4A75-AE6C-62772677ADB4}" dt="2020-11-09T13:27:55.452" v="157"/>
        <pc:sldMkLst>
          <pc:docMk/>
          <pc:sldMk cId="734426292" sldId="292"/>
        </pc:sldMkLst>
        <pc:spChg chg="mod">
          <ac:chgData name="권형준" userId="298bb6b4-c36b-41f7-8309-9684c3858ae6" providerId="ADAL" clId="{8C8DB9C1-17DB-4A75-AE6C-62772677ADB4}" dt="2020-11-09T13:27:55.452" v="157"/>
          <ac:spMkLst>
            <pc:docMk/>
            <pc:sldMk cId="734426292" sldId="292"/>
            <ac:spMk id="2" creationId="{00000000-0000-0000-0000-000000000000}"/>
          </ac:spMkLst>
        </pc:spChg>
        <pc:spChg chg="mod">
          <ac:chgData name="권형준" userId="298bb6b4-c36b-41f7-8309-9684c3858ae6" providerId="ADAL" clId="{8C8DB9C1-17DB-4A75-AE6C-62772677ADB4}" dt="2020-11-09T13:27:51.112" v="156" actId="2711"/>
          <ac:spMkLst>
            <pc:docMk/>
            <pc:sldMk cId="734426292" sldId="292"/>
            <ac:spMk id="4" creationId="{00000000-0000-0000-0000-000000000000}"/>
          </ac:spMkLst>
        </pc:spChg>
      </pc:sldChg>
      <pc:sldChg chg="addSp delSp modSp mod modNotesTx">
        <pc:chgData name="권형준" userId="298bb6b4-c36b-41f7-8309-9684c3858ae6" providerId="ADAL" clId="{8C8DB9C1-17DB-4A75-AE6C-62772677ADB4}" dt="2020-11-10T04:08:58.347" v="3098" actId="20577"/>
        <pc:sldMkLst>
          <pc:docMk/>
          <pc:sldMk cId="2505672587" sldId="304"/>
        </pc:sldMkLst>
        <pc:spChg chg="del">
          <ac:chgData name="권형준" userId="298bb6b4-c36b-41f7-8309-9684c3858ae6" providerId="ADAL" clId="{8C8DB9C1-17DB-4A75-AE6C-62772677ADB4}" dt="2020-11-09T13:17:01.272" v="22" actId="478"/>
          <ac:spMkLst>
            <pc:docMk/>
            <pc:sldMk cId="2505672587" sldId="304"/>
            <ac:spMk id="2" creationId="{52A19F79-E9B2-423F-8FC6-1FFDEC2A6353}"/>
          </ac:spMkLst>
        </pc:spChg>
        <pc:spChg chg="add mod">
          <ac:chgData name="권형준" userId="298bb6b4-c36b-41f7-8309-9684c3858ae6" providerId="ADAL" clId="{8C8DB9C1-17DB-4A75-AE6C-62772677ADB4}" dt="2020-11-09T13:17:32.404" v="62" actId="1076"/>
          <ac:spMkLst>
            <pc:docMk/>
            <pc:sldMk cId="2505672587" sldId="304"/>
            <ac:spMk id="3" creationId="{9C6B0052-0AF4-428D-BCDE-C18804BB661C}"/>
          </ac:spMkLst>
        </pc:spChg>
        <pc:spChg chg="add mod">
          <ac:chgData name="권형준" userId="298bb6b4-c36b-41f7-8309-9684c3858ae6" providerId="ADAL" clId="{8C8DB9C1-17DB-4A75-AE6C-62772677ADB4}" dt="2020-11-10T04:08:58.347" v="3098" actId="20577"/>
          <ac:spMkLst>
            <pc:docMk/>
            <pc:sldMk cId="2505672587" sldId="304"/>
            <ac:spMk id="4" creationId="{76BE700D-7EDC-4BAE-9334-349BF0280EF9}"/>
          </ac:spMkLst>
        </pc:spChg>
        <pc:spChg chg="add del mod">
          <ac:chgData name="권형준" userId="298bb6b4-c36b-41f7-8309-9684c3858ae6" providerId="ADAL" clId="{8C8DB9C1-17DB-4A75-AE6C-62772677ADB4}" dt="2020-11-09T13:20:26.024" v="102" actId="22"/>
          <ac:spMkLst>
            <pc:docMk/>
            <pc:sldMk cId="2505672587" sldId="304"/>
            <ac:spMk id="5" creationId="{C56254D4-F632-4723-84B7-E29C3732624E}"/>
          </ac:spMkLst>
        </pc:spChg>
        <pc:spChg chg="mod">
          <ac:chgData name="권형준" userId="298bb6b4-c36b-41f7-8309-9684c3858ae6" providerId="ADAL" clId="{8C8DB9C1-17DB-4A75-AE6C-62772677ADB4}" dt="2020-11-09T13:16:54.111" v="21" actId="20577"/>
          <ac:spMkLst>
            <pc:docMk/>
            <pc:sldMk cId="2505672587" sldId="304"/>
            <ac:spMk id="9" creationId="{00000000-0000-0000-0000-000000000000}"/>
          </ac:spMkLst>
        </pc:spChg>
      </pc:sldChg>
      <pc:sldChg chg="addSp delSp modSp add mod modNotesTx">
        <pc:chgData name="권형준" userId="298bb6b4-c36b-41f7-8309-9684c3858ae6" providerId="ADAL" clId="{8C8DB9C1-17DB-4A75-AE6C-62772677ADB4}" dt="2020-11-10T06:28:58.956" v="3437" actId="1076"/>
        <pc:sldMkLst>
          <pc:docMk/>
          <pc:sldMk cId="1857965303" sldId="305"/>
        </pc:sldMkLst>
        <pc:spChg chg="add mod">
          <ac:chgData name="권형준" userId="298bb6b4-c36b-41f7-8309-9684c3858ae6" providerId="ADAL" clId="{8C8DB9C1-17DB-4A75-AE6C-62772677ADB4}" dt="2020-11-09T13:21:00.791" v="125" actId="403"/>
          <ac:spMkLst>
            <pc:docMk/>
            <pc:sldMk cId="1857965303" sldId="305"/>
            <ac:spMk id="5" creationId="{BB753C38-2128-4013-AF38-750B6B6A9D13}"/>
          </ac:spMkLst>
        </pc:spChg>
        <pc:spChg chg="add del">
          <ac:chgData name="권형준" userId="298bb6b4-c36b-41f7-8309-9684c3858ae6" providerId="ADAL" clId="{8C8DB9C1-17DB-4A75-AE6C-62772677ADB4}" dt="2020-11-09T13:53:52.651" v="305" actId="22"/>
          <ac:spMkLst>
            <pc:docMk/>
            <pc:sldMk cId="1857965303" sldId="305"/>
            <ac:spMk id="7" creationId="{3D6317C3-7940-48EC-B9F3-A9228813BB32}"/>
          </ac:spMkLst>
        </pc:spChg>
        <pc:picChg chg="add mod">
          <ac:chgData name="권형준" userId="298bb6b4-c36b-41f7-8309-9684c3858ae6" providerId="ADAL" clId="{8C8DB9C1-17DB-4A75-AE6C-62772677ADB4}" dt="2020-11-10T06:28:55.151" v="3435" actId="14100"/>
          <ac:picMkLst>
            <pc:docMk/>
            <pc:sldMk cId="1857965303" sldId="305"/>
            <ac:picMk id="6" creationId="{56A5D3CA-80E7-43D3-B055-DAE539BC2455}"/>
          </ac:picMkLst>
        </pc:picChg>
        <pc:picChg chg="add mod">
          <ac:chgData name="권형준" userId="298bb6b4-c36b-41f7-8309-9684c3858ae6" providerId="ADAL" clId="{8C8DB9C1-17DB-4A75-AE6C-62772677ADB4}" dt="2020-11-10T06:28:50.473" v="3434" actId="1076"/>
          <ac:picMkLst>
            <pc:docMk/>
            <pc:sldMk cId="1857965303" sldId="305"/>
            <ac:picMk id="10" creationId="{96A944B2-6906-4110-B930-EB93EBF43C2C}"/>
          </ac:picMkLst>
        </pc:picChg>
        <pc:picChg chg="add mod">
          <ac:chgData name="권형준" userId="298bb6b4-c36b-41f7-8309-9684c3858ae6" providerId="ADAL" clId="{8C8DB9C1-17DB-4A75-AE6C-62772677ADB4}" dt="2020-11-10T06:28:58.956" v="3437" actId="1076"/>
          <ac:picMkLst>
            <pc:docMk/>
            <pc:sldMk cId="1857965303" sldId="305"/>
            <ac:picMk id="13" creationId="{54D46192-6934-455B-A92D-171243B0138C}"/>
          </ac:picMkLst>
        </pc:picChg>
      </pc:sldChg>
      <pc:sldChg chg="addSp delSp modSp add mod ord modNotesTx">
        <pc:chgData name="권형준" userId="298bb6b4-c36b-41f7-8309-9684c3858ae6" providerId="ADAL" clId="{8C8DB9C1-17DB-4A75-AE6C-62772677ADB4}" dt="2020-11-10T04:38:19.429" v="3322"/>
        <pc:sldMkLst>
          <pc:docMk/>
          <pc:sldMk cId="2450684543" sldId="306"/>
        </pc:sldMkLst>
        <pc:spChg chg="add mod">
          <ac:chgData name="권형준" userId="298bb6b4-c36b-41f7-8309-9684c3858ae6" providerId="ADAL" clId="{8C8DB9C1-17DB-4A75-AE6C-62772677ADB4}" dt="2020-11-09T14:10:00.699" v="1189" actId="1076"/>
          <ac:spMkLst>
            <pc:docMk/>
            <pc:sldMk cId="2450684543" sldId="306"/>
            <ac:spMk id="5" creationId="{C356EFD4-749D-461A-9FEE-50885824DB0B}"/>
          </ac:spMkLst>
        </pc:spChg>
        <pc:spChg chg="add mod">
          <ac:chgData name="권형준" userId="298bb6b4-c36b-41f7-8309-9684c3858ae6" providerId="ADAL" clId="{8C8DB9C1-17DB-4A75-AE6C-62772677ADB4}" dt="2020-11-10T02:53:23.650" v="2662" actId="20577"/>
          <ac:spMkLst>
            <pc:docMk/>
            <pc:sldMk cId="2450684543" sldId="306"/>
            <ac:spMk id="7" creationId="{E2503801-A76B-4A76-BFDB-B8FD58BAD678}"/>
          </ac:spMkLst>
        </pc:spChg>
        <pc:spChg chg="add mod">
          <ac:chgData name="권형준" userId="298bb6b4-c36b-41f7-8309-9684c3858ae6" providerId="ADAL" clId="{8C8DB9C1-17DB-4A75-AE6C-62772677ADB4}" dt="2020-11-10T02:53:13.837" v="2658" actId="1076"/>
          <ac:spMkLst>
            <pc:docMk/>
            <pc:sldMk cId="2450684543" sldId="306"/>
            <ac:spMk id="10" creationId="{620F99C3-0816-457C-B3FF-954A9B5C33D6}"/>
          </ac:spMkLst>
        </pc:spChg>
        <pc:spChg chg="add mod">
          <ac:chgData name="권형준" userId="298bb6b4-c36b-41f7-8309-9684c3858ae6" providerId="ADAL" clId="{8C8DB9C1-17DB-4A75-AE6C-62772677ADB4}" dt="2020-11-10T03:46:56.392" v="2682" actId="2711"/>
          <ac:spMkLst>
            <pc:docMk/>
            <pc:sldMk cId="2450684543" sldId="306"/>
            <ac:spMk id="11" creationId="{B9E107E2-5A18-43DE-9835-C095A1D9A478}"/>
          </ac:spMkLst>
        </pc:spChg>
        <pc:spChg chg="add del">
          <ac:chgData name="권형준" userId="298bb6b4-c36b-41f7-8309-9684c3858ae6" providerId="ADAL" clId="{8C8DB9C1-17DB-4A75-AE6C-62772677ADB4}" dt="2020-11-10T03:45:13.714" v="2666" actId="22"/>
          <ac:spMkLst>
            <pc:docMk/>
            <pc:sldMk cId="2450684543" sldId="306"/>
            <ac:spMk id="13" creationId="{2110DB61-5A28-4597-BBE5-CA382017438B}"/>
          </ac:spMkLst>
        </pc:spChg>
        <pc:spChg chg="add mod">
          <ac:chgData name="권형준" userId="298bb6b4-c36b-41f7-8309-9684c3858ae6" providerId="ADAL" clId="{8C8DB9C1-17DB-4A75-AE6C-62772677ADB4}" dt="2020-11-10T03:47:00.072" v="2683" actId="2711"/>
          <ac:spMkLst>
            <pc:docMk/>
            <pc:sldMk cId="2450684543" sldId="306"/>
            <ac:spMk id="15" creationId="{B15C32E2-FF00-4482-94AC-B37BCBF7640F}"/>
          </ac:spMkLst>
        </pc:spChg>
        <pc:spChg chg="add mod">
          <ac:chgData name="권형준" userId="298bb6b4-c36b-41f7-8309-9684c3858ae6" providerId="ADAL" clId="{8C8DB9C1-17DB-4A75-AE6C-62772677ADB4}" dt="2020-11-10T03:47:04.819" v="2684" actId="1076"/>
          <ac:spMkLst>
            <pc:docMk/>
            <pc:sldMk cId="2450684543" sldId="306"/>
            <ac:spMk id="17" creationId="{4BFE059E-B361-41A3-8B92-A1E25432D9D8}"/>
          </ac:spMkLst>
        </pc:spChg>
      </pc:sldChg>
      <pc:sldChg chg="addSp modSp add mod modNotesTx">
        <pc:chgData name="권형준" userId="298bb6b4-c36b-41f7-8309-9684c3858ae6" providerId="ADAL" clId="{8C8DB9C1-17DB-4A75-AE6C-62772677ADB4}" dt="2020-11-10T04:39:32.746" v="3371" actId="20577"/>
        <pc:sldMkLst>
          <pc:docMk/>
          <pc:sldMk cId="4012988562" sldId="307"/>
        </pc:sldMkLst>
        <pc:spChg chg="add mod">
          <ac:chgData name="권형준" userId="298bb6b4-c36b-41f7-8309-9684c3858ae6" providerId="ADAL" clId="{8C8DB9C1-17DB-4A75-AE6C-62772677ADB4}" dt="2020-11-10T04:39:32.746" v="3371" actId="20577"/>
          <ac:spMkLst>
            <pc:docMk/>
            <pc:sldMk cId="4012988562" sldId="307"/>
            <ac:spMk id="3" creationId="{0F5B4A26-2996-4534-BE86-A461B546C4D0}"/>
          </ac:spMkLst>
        </pc:spChg>
        <pc:picChg chg="add mod">
          <ac:chgData name="권형준" userId="298bb6b4-c36b-41f7-8309-9684c3858ae6" providerId="ADAL" clId="{8C8DB9C1-17DB-4A75-AE6C-62772677ADB4}" dt="2020-11-10T04:39:26.990" v="3359" actId="1076"/>
          <ac:picMkLst>
            <pc:docMk/>
            <pc:sldMk cId="4012988562" sldId="307"/>
            <ac:picMk id="2" creationId="{E2D43830-ABFE-4DC0-94B5-E589BBF8B777}"/>
          </ac:picMkLst>
        </pc:picChg>
      </pc:sldChg>
      <pc:sldChg chg="addSp delSp modSp add mod modNotesTx">
        <pc:chgData name="권형준" userId="298bb6b4-c36b-41f7-8309-9684c3858ae6" providerId="ADAL" clId="{8C8DB9C1-17DB-4A75-AE6C-62772677ADB4}" dt="2020-11-10T04:39:45.852" v="3399" actId="20577"/>
        <pc:sldMkLst>
          <pc:docMk/>
          <pc:sldMk cId="1215360245" sldId="308"/>
        </pc:sldMkLst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" creationId="{63521564-0860-4F24-8664-1CE6B985A051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5" creationId="{BF87C962-CE76-4735-A603-618D20BD2791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6" creationId="{9E9929EA-B998-44D9-9407-5FDB50E42F33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8" creationId="{701B5740-D041-4EE6-884C-0598CBDAC905}"/>
          </ac:spMkLst>
        </pc:spChg>
        <pc:spChg chg="add mod or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11" creationId="{FB7DC027-C868-4BD7-80FD-3373A5B2BE3E}"/>
          </ac:spMkLst>
        </pc:spChg>
        <pc:spChg chg="add mod or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14" creationId="{9DDEB6F5-7E62-488B-84E9-A24F9153F767}"/>
          </ac:spMkLst>
        </pc:spChg>
        <pc:spChg chg="add del mod">
          <ac:chgData name="권형준" userId="298bb6b4-c36b-41f7-8309-9684c3858ae6" providerId="ADAL" clId="{8C8DB9C1-17DB-4A75-AE6C-62772677ADB4}" dt="2020-11-10T03:51:07.776" v="2914" actId="478"/>
          <ac:spMkLst>
            <pc:docMk/>
            <pc:sldMk cId="1215360245" sldId="308"/>
            <ac:spMk id="16" creationId="{C1544AB2-57E6-49F7-B563-4E27DDC910EF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18" creationId="{08F64222-EBB5-44E9-A374-7E9FF9AC0CF2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20" creationId="{9AFB2D91-42A7-42C5-B03C-737356F94146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21" creationId="{7F79091B-6D8C-4F58-B45A-E01B98EC8B91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23" creationId="{B7BCCA34-01A8-49B4-B862-1FF44D3BB39B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25" creationId="{49C246F8-616A-4F8C-A642-C2DDAB476E90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27" creationId="{31A69D28-C1D8-457A-8D10-A4EE014642DB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29" creationId="{C44FA53E-4F98-4FFD-BCD3-84A206536A73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31" creationId="{CCC48C3C-4694-431F-BD22-2A75E5ED0649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33" creationId="{CB3C9883-E097-4842-AC82-5A09F736F253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35" creationId="{C900C201-E25A-4241-93A5-D315F2400707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37" creationId="{028F0CFD-9307-4A5D-A635-794D31F93FE0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39" creationId="{3E6FF9FF-34CE-4EB6-829E-F2D64FFFC5B1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0" creationId="{8329E5BD-7F98-4487-957E-BC1686ED4187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2" creationId="{19AE240C-9609-44F1-8ADC-1371B49E8A72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4" creationId="{415DD779-7BFD-46CF-B0CA-AE15F1DE4BB3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6" creationId="{994A330D-A60A-46B5-B87F-901FBE69B0FE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8" creationId="{74175AF5-2E2A-4269-A335-5CBD358E257E}"/>
          </ac:spMkLst>
        </pc:spChg>
        <pc:spChg chg="add mod or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49" creationId="{3960E364-74E2-4D40-837A-F12EB9FD0914}"/>
          </ac:spMkLst>
        </pc:spChg>
        <pc:spChg chg="add del">
          <ac:chgData name="권형준" userId="298bb6b4-c36b-41f7-8309-9684c3858ae6" providerId="ADAL" clId="{8C8DB9C1-17DB-4A75-AE6C-62772677ADB4}" dt="2020-11-10T03:55:15.480" v="2987" actId="22"/>
          <ac:spMkLst>
            <pc:docMk/>
            <pc:sldMk cId="1215360245" sldId="308"/>
            <ac:spMk id="51" creationId="{F04FF6BB-0F14-458B-B373-A4C827A6AF1A}"/>
          </ac:spMkLst>
        </pc:spChg>
        <pc:spChg chg="add del mod">
          <ac:chgData name="권형준" userId="298bb6b4-c36b-41f7-8309-9684c3858ae6" providerId="ADAL" clId="{8C8DB9C1-17DB-4A75-AE6C-62772677ADB4}" dt="2020-11-10T03:55:40.063" v="2993" actId="22"/>
          <ac:spMkLst>
            <pc:docMk/>
            <pc:sldMk cId="1215360245" sldId="308"/>
            <ac:spMk id="53" creationId="{7834ABD7-8620-41FF-BA40-8E7B419AE751}"/>
          </ac:spMkLst>
        </pc:spChg>
        <pc:spChg chg="add del mod">
          <ac:chgData name="권형준" userId="298bb6b4-c36b-41f7-8309-9684c3858ae6" providerId="ADAL" clId="{8C8DB9C1-17DB-4A75-AE6C-62772677ADB4}" dt="2020-11-10T03:57:43.421" v="3038"/>
          <ac:spMkLst>
            <pc:docMk/>
            <pc:sldMk cId="1215360245" sldId="308"/>
            <ac:spMk id="59" creationId="{8E82185B-2C52-4E1B-9A2E-60C7E9C3AB38}"/>
          </ac:spMkLst>
        </pc:spChg>
        <pc:spChg chg="add del mod">
          <ac:chgData name="권형준" userId="298bb6b4-c36b-41f7-8309-9684c3858ae6" providerId="ADAL" clId="{8C8DB9C1-17DB-4A75-AE6C-62772677ADB4}" dt="2020-11-10T03:58:00.046" v="3053"/>
          <ac:spMkLst>
            <pc:docMk/>
            <pc:sldMk cId="1215360245" sldId="308"/>
            <ac:spMk id="60" creationId="{3EB1AF95-7A89-4BDE-909E-7C3E8530FF6F}"/>
          </ac:spMkLst>
        </pc:spChg>
        <pc:spChg chg="add del mod">
          <ac:chgData name="권형준" userId="298bb6b4-c36b-41f7-8309-9684c3858ae6" providerId="ADAL" clId="{8C8DB9C1-17DB-4A75-AE6C-62772677ADB4}" dt="2020-11-10T03:58:00.048" v="3055"/>
          <ac:spMkLst>
            <pc:docMk/>
            <pc:sldMk cId="1215360245" sldId="308"/>
            <ac:spMk id="62" creationId="{6A05D17F-A978-4BB1-B9AC-F07F2C9CBCD8}"/>
          </ac:spMkLst>
        </pc:spChg>
        <pc:spChg chg="add mod">
          <ac:chgData name="권형준" userId="298bb6b4-c36b-41f7-8309-9684c3858ae6" providerId="ADAL" clId="{8C8DB9C1-17DB-4A75-AE6C-62772677ADB4}" dt="2020-11-10T04:39:18.325" v="3357" actId="1076"/>
          <ac:spMkLst>
            <pc:docMk/>
            <pc:sldMk cId="1215360245" sldId="308"/>
            <ac:spMk id="64" creationId="{1D7BFFA1-42AD-4701-B117-B9A04F0C15F6}"/>
          </ac:spMkLst>
        </pc:spChg>
        <pc:spChg chg="add mod">
          <ac:chgData name="권형준" userId="298bb6b4-c36b-41f7-8309-9684c3858ae6" providerId="ADAL" clId="{8C8DB9C1-17DB-4A75-AE6C-62772677ADB4}" dt="2020-11-10T04:39:45.852" v="3399" actId="20577"/>
          <ac:spMkLst>
            <pc:docMk/>
            <pc:sldMk cId="1215360245" sldId="308"/>
            <ac:spMk id="68" creationId="{F1B0F274-C843-4C32-9AFC-5B8A1220B8A3}"/>
          </ac:spMkLst>
        </pc:spChg>
        <pc:picChg chg="add del mod">
          <ac:chgData name="권형준" userId="298bb6b4-c36b-41f7-8309-9684c3858ae6" providerId="ADAL" clId="{8C8DB9C1-17DB-4A75-AE6C-62772677ADB4}" dt="2020-11-10T03:47:43.799" v="2723" actId="21"/>
          <ac:picMkLst>
            <pc:docMk/>
            <pc:sldMk cId="1215360245" sldId="308"/>
            <ac:picMk id="3" creationId="{88420418-7A0C-4CFA-A90A-A4D6EF99F690}"/>
          </ac:picMkLst>
        </pc:picChg>
        <pc:picChg chg="add mod">
          <ac:chgData name="권형준" userId="298bb6b4-c36b-41f7-8309-9684c3858ae6" providerId="ADAL" clId="{8C8DB9C1-17DB-4A75-AE6C-62772677ADB4}" dt="2020-11-10T03:58:36.098" v="3060" actId="1076"/>
          <ac:picMkLst>
            <pc:docMk/>
            <pc:sldMk cId="1215360245" sldId="308"/>
            <ac:picMk id="66" creationId="{88239DBD-8D95-4D85-81FE-E606EB47E4E9}"/>
          </ac:picMkLst>
        </pc:picChg>
        <pc:cxnChg chg="add mod">
          <ac:chgData name="권형준" userId="298bb6b4-c36b-41f7-8309-9684c3858ae6" providerId="ADAL" clId="{8C8DB9C1-17DB-4A75-AE6C-62772677ADB4}" dt="2020-11-10T04:39:18.325" v="3357" actId="1076"/>
          <ac:cxnSpMkLst>
            <pc:docMk/>
            <pc:sldMk cId="1215360245" sldId="308"/>
            <ac:cxnSpMk id="55" creationId="{8C60BBEA-61B8-474C-885B-0829D28E5E07}"/>
          </ac:cxnSpMkLst>
        </pc:cxnChg>
      </pc:sldChg>
      <pc:sldChg chg="addSp delSp modSp add mod modNotesTx">
        <pc:chgData name="권형준" userId="298bb6b4-c36b-41f7-8309-9684c3858ae6" providerId="ADAL" clId="{8C8DB9C1-17DB-4A75-AE6C-62772677ADB4}" dt="2020-11-10T06:44:06.310" v="3488" actId="20577"/>
        <pc:sldMkLst>
          <pc:docMk/>
          <pc:sldMk cId="2789278836" sldId="309"/>
        </pc:sldMkLst>
        <pc:spChg chg="add del">
          <ac:chgData name="권형준" userId="298bb6b4-c36b-41f7-8309-9684c3858ae6" providerId="ADAL" clId="{8C8DB9C1-17DB-4A75-AE6C-62772677ADB4}" dt="2020-11-10T01:17:01.440" v="2634" actId="22"/>
          <ac:spMkLst>
            <pc:docMk/>
            <pc:sldMk cId="2789278836" sldId="309"/>
            <ac:spMk id="5" creationId="{AA33BB3C-B4C8-41ED-B7B6-8A54DDB7D557}"/>
          </ac:spMkLst>
        </pc:spChg>
        <pc:spChg chg="add mod">
          <ac:chgData name="권형준" userId="298bb6b4-c36b-41f7-8309-9684c3858ae6" providerId="ADAL" clId="{8C8DB9C1-17DB-4A75-AE6C-62772677ADB4}" dt="2020-11-10T06:44:06.310" v="3488" actId="20577"/>
          <ac:spMkLst>
            <pc:docMk/>
            <pc:sldMk cId="2789278836" sldId="309"/>
            <ac:spMk id="7" creationId="{6E7D0BAC-74CF-4B13-93D2-E46F1908F2FD}"/>
          </ac:spMkLst>
        </pc:spChg>
        <pc:picChg chg="add del mod">
          <ac:chgData name="권형준" userId="298bb6b4-c36b-41f7-8309-9684c3858ae6" providerId="ADAL" clId="{8C8DB9C1-17DB-4A75-AE6C-62772677ADB4}" dt="2020-11-10T02:46:47.307" v="2638" actId="21"/>
          <ac:picMkLst>
            <pc:docMk/>
            <pc:sldMk cId="2789278836" sldId="309"/>
            <ac:picMk id="4" creationId="{0F82AEB8-3A6D-411C-AD31-36990B7E825E}"/>
          </ac:picMkLst>
        </pc:picChg>
        <pc:picChg chg="add mod">
          <ac:chgData name="권형준" userId="298bb6b4-c36b-41f7-8309-9684c3858ae6" providerId="ADAL" clId="{8C8DB9C1-17DB-4A75-AE6C-62772677ADB4}" dt="2020-11-10T04:39:09.627" v="3356" actId="1076"/>
          <ac:picMkLst>
            <pc:docMk/>
            <pc:sldMk cId="2789278836" sldId="309"/>
            <ac:picMk id="6" creationId="{3D6EB390-E8C2-481C-93E5-01C2154B63E0}"/>
          </ac:picMkLst>
        </pc:picChg>
      </pc:sldChg>
      <pc:sldChg chg="addSp modSp add mod modNotesTx">
        <pc:chgData name="권형준" userId="298bb6b4-c36b-41f7-8309-9684c3858ae6" providerId="ADAL" clId="{8C8DB9C1-17DB-4A75-AE6C-62772677ADB4}" dt="2020-11-10T06:48:13.244" v="3731" actId="20577"/>
        <pc:sldMkLst>
          <pc:docMk/>
          <pc:sldMk cId="2151388475" sldId="310"/>
        </pc:sldMkLst>
        <pc:spChg chg="add mod">
          <ac:chgData name="권형준" userId="298bb6b4-c36b-41f7-8309-9684c3858ae6" providerId="ADAL" clId="{8C8DB9C1-17DB-4A75-AE6C-62772677ADB4}" dt="2020-11-10T06:24:15.813" v="3416" actId="14100"/>
          <ac:spMkLst>
            <pc:docMk/>
            <pc:sldMk cId="2151388475" sldId="310"/>
            <ac:spMk id="4" creationId="{9E24A1B6-986E-49CE-9AB1-12E7B64527E4}"/>
          </ac:spMkLst>
        </pc:spChg>
        <pc:spChg chg="add mod">
          <ac:chgData name="권형준" userId="298bb6b4-c36b-41f7-8309-9684c3858ae6" providerId="ADAL" clId="{8C8DB9C1-17DB-4A75-AE6C-62772677ADB4}" dt="2020-11-10T06:24:26.771" v="3421" actId="692"/>
          <ac:spMkLst>
            <pc:docMk/>
            <pc:sldMk cId="2151388475" sldId="310"/>
            <ac:spMk id="5" creationId="{EC048862-9060-4A05-8456-1E3C912D7BD3}"/>
          </ac:spMkLst>
        </pc:spChg>
        <pc:picChg chg="add mod">
          <ac:chgData name="권형준" userId="298bb6b4-c36b-41f7-8309-9684c3858ae6" providerId="ADAL" clId="{8C8DB9C1-17DB-4A75-AE6C-62772677ADB4}" dt="2020-11-10T04:07:38.088" v="3065" actId="1076"/>
          <ac:picMkLst>
            <pc:docMk/>
            <pc:sldMk cId="2151388475" sldId="310"/>
            <ac:picMk id="3" creationId="{81CA00EC-00A6-484C-B0BE-112422ADFA88}"/>
          </ac:picMkLst>
        </pc:picChg>
      </pc:sldChg>
      <pc:sldChg chg="addSp modSp add mod ord modNotesTx">
        <pc:chgData name="권형준" userId="298bb6b4-c36b-41f7-8309-9684c3858ae6" providerId="ADAL" clId="{8C8DB9C1-17DB-4A75-AE6C-62772677ADB4}" dt="2020-11-10T04:36:57.563" v="3169" actId="20577"/>
        <pc:sldMkLst>
          <pc:docMk/>
          <pc:sldMk cId="274303419" sldId="311"/>
        </pc:sldMkLst>
        <pc:spChg chg="add mod">
          <ac:chgData name="권형준" userId="298bb6b4-c36b-41f7-8309-9684c3858ae6" providerId="ADAL" clId="{8C8DB9C1-17DB-4A75-AE6C-62772677ADB4}" dt="2020-11-10T04:08:47.200" v="3085" actId="20577"/>
          <ac:spMkLst>
            <pc:docMk/>
            <pc:sldMk cId="274303419" sldId="311"/>
            <ac:spMk id="6" creationId="{87411334-0C00-407F-BCDB-234367D1499C}"/>
          </ac:spMkLst>
        </pc:spChg>
        <pc:picChg chg="add mod">
          <ac:chgData name="권형준" userId="298bb6b4-c36b-41f7-8309-9684c3858ae6" providerId="ADAL" clId="{8C8DB9C1-17DB-4A75-AE6C-62772677ADB4}" dt="2020-11-10T04:08:33.569" v="3077" actId="1076"/>
          <ac:picMkLst>
            <pc:docMk/>
            <pc:sldMk cId="274303419" sldId="311"/>
            <ac:picMk id="3" creationId="{D9622245-8782-409D-95DF-F60C6F136BE2}"/>
          </ac:picMkLst>
        </pc:picChg>
        <pc:picChg chg="add mod">
          <ac:chgData name="권형준" userId="298bb6b4-c36b-41f7-8309-9684c3858ae6" providerId="ADAL" clId="{8C8DB9C1-17DB-4A75-AE6C-62772677ADB4}" dt="2020-11-10T04:08:31.183" v="3076" actId="1076"/>
          <ac:picMkLst>
            <pc:docMk/>
            <pc:sldMk cId="274303419" sldId="311"/>
            <ac:picMk id="5" creationId="{607412F1-9810-4D27-B31C-0BD195D34E74}"/>
          </ac:picMkLst>
        </pc:picChg>
      </pc:sldChg>
      <pc:sldChg chg="add del">
        <pc:chgData name="권형준" userId="298bb6b4-c36b-41f7-8309-9684c3858ae6" providerId="ADAL" clId="{8C8DB9C1-17DB-4A75-AE6C-62772677ADB4}" dt="2020-11-10T06:27:08.933" v="3422" actId="47"/>
        <pc:sldMkLst>
          <pc:docMk/>
          <pc:sldMk cId="3219919146" sldId="312"/>
        </pc:sldMkLst>
      </pc:sldChg>
      <pc:sldChg chg="add del">
        <pc:chgData name="권형준" userId="298bb6b4-c36b-41f7-8309-9684c3858ae6" providerId="ADAL" clId="{8C8DB9C1-17DB-4A75-AE6C-62772677ADB4}" dt="2020-11-10T06:27:10.784" v="3423" actId="47"/>
        <pc:sldMkLst>
          <pc:docMk/>
          <pc:sldMk cId="2229579873" sldId="313"/>
        </pc:sldMkLst>
      </pc:sldChg>
      <pc:sldChg chg="new del">
        <pc:chgData name="권형준" userId="298bb6b4-c36b-41f7-8309-9684c3858ae6" providerId="ADAL" clId="{8C8DB9C1-17DB-4A75-AE6C-62772677ADB4}" dt="2020-11-10T03:58:39.813" v="3061" actId="47"/>
        <pc:sldMkLst>
          <pc:docMk/>
          <pc:sldMk cId="118319971" sldId="314"/>
        </pc:sldMkLst>
      </pc:sldChg>
      <pc:sldChg chg="del">
        <pc:chgData name="권형준" userId="298bb6b4-c36b-41f7-8309-9684c3858ae6" providerId="ADAL" clId="{8C8DB9C1-17DB-4A75-AE6C-62772677ADB4}" dt="2020-11-09T13:17:03.243" v="24" actId="47"/>
        <pc:sldMkLst>
          <pc:docMk/>
          <pc:sldMk cId="301953578" sldId="366"/>
        </pc:sldMkLst>
      </pc:sldChg>
      <pc:sldChg chg="del">
        <pc:chgData name="권형준" userId="298bb6b4-c36b-41f7-8309-9684c3858ae6" providerId="ADAL" clId="{8C8DB9C1-17DB-4A75-AE6C-62772677ADB4}" dt="2020-11-09T13:17:03.707" v="26" actId="47"/>
        <pc:sldMkLst>
          <pc:docMk/>
          <pc:sldMk cId="4092185218" sldId="367"/>
        </pc:sldMkLst>
      </pc:sldChg>
      <pc:sldChg chg="del">
        <pc:chgData name="권형준" userId="298bb6b4-c36b-41f7-8309-9684c3858ae6" providerId="ADAL" clId="{8C8DB9C1-17DB-4A75-AE6C-62772677ADB4}" dt="2020-11-09T13:17:04.148" v="29" actId="47"/>
        <pc:sldMkLst>
          <pc:docMk/>
          <pc:sldMk cId="2711899989" sldId="368"/>
        </pc:sldMkLst>
      </pc:sldChg>
      <pc:sldChg chg="del">
        <pc:chgData name="권형준" userId="298bb6b4-c36b-41f7-8309-9684c3858ae6" providerId="ADAL" clId="{8C8DB9C1-17DB-4A75-AE6C-62772677ADB4}" dt="2020-11-09T13:17:03.852" v="27" actId="47"/>
        <pc:sldMkLst>
          <pc:docMk/>
          <pc:sldMk cId="3296977508" sldId="369"/>
        </pc:sldMkLst>
      </pc:sldChg>
      <pc:sldChg chg="del">
        <pc:chgData name="권형준" userId="298bb6b4-c36b-41f7-8309-9684c3858ae6" providerId="ADAL" clId="{8C8DB9C1-17DB-4A75-AE6C-62772677ADB4}" dt="2020-11-09T13:17:04.021" v="28" actId="47"/>
        <pc:sldMkLst>
          <pc:docMk/>
          <pc:sldMk cId="1686911537" sldId="370"/>
        </pc:sldMkLst>
      </pc:sldChg>
      <pc:sldChg chg="del">
        <pc:chgData name="권형준" userId="298bb6b4-c36b-41f7-8309-9684c3858ae6" providerId="ADAL" clId="{8C8DB9C1-17DB-4A75-AE6C-62772677ADB4}" dt="2020-11-09T13:17:04.897" v="32" actId="47"/>
        <pc:sldMkLst>
          <pc:docMk/>
          <pc:sldMk cId="705940790" sldId="371"/>
        </pc:sldMkLst>
      </pc:sldChg>
      <pc:sldChg chg="del">
        <pc:chgData name="권형준" userId="298bb6b4-c36b-41f7-8309-9684c3858ae6" providerId="ADAL" clId="{8C8DB9C1-17DB-4A75-AE6C-62772677ADB4}" dt="2020-11-09T13:17:03.497" v="25" actId="47"/>
        <pc:sldMkLst>
          <pc:docMk/>
          <pc:sldMk cId="1099034104" sldId="372"/>
        </pc:sldMkLst>
      </pc:sldChg>
      <pc:sldChg chg="del">
        <pc:chgData name="권형준" userId="298bb6b4-c36b-41f7-8309-9684c3858ae6" providerId="ADAL" clId="{8C8DB9C1-17DB-4A75-AE6C-62772677ADB4}" dt="2020-11-09T13:17:04.349" v="30" actId="47"/>
        <pc:sldMkLst>
          <pc:docMk/>
          <pc:sldMk cId="961727795" sldId="373"/>
        </pc:sldMkLst>
      </pc:sldChg>
      <pc:sldChg chg="del">
        <pc:chgData name="권형준" userId="298bb6b4-c36b-41f7-8309-9684c3858ae6" providerId="ADAL" clId="{8C8DB9C1-17DB-4A75-AE6C-62772677ADB4}" dt="2020-11-09T13:17:05.299" v="33" actId="47"/>
        <pc:sldMkLst>
          <pc:docMk/>
          <pc:sldMk cId="3060491219" sldId="374"/>
        </pc:sldMkLst>
      </pc:sldChg>
      <pc:sldChg chg="del">
        <pc:chgData name="권형준" userId="298bb6b4-c36b-41f7-8309-9684c3858ae6" providerId="ADAL" clId="{8C8DB9C1-17DB-4A75-AE6C-62772677ADB4}" dt="2020-11-09T13:17:04.496" v="31" actId="47"/>
        <pc:sldMkLst>
          <pc:docMk/>
          <pc:sldMk cId="289102170" sldId="3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4024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4024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4024" y="0"/>
            <a:ext cx="4279529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1375"/>
            <a:ext cx="4046538" cy="2276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585" y="3244642"/>
            <a:ext cx="790067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4024" y="6403837"/>
            <a:ext cx="4279529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Optical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란 두 </a:t>
            </a:r>
            <a:r>
              <a:rPr lang="en-US" altLang="ko-KR" dirty="0"/>
              <a:t>image</a:t>
            </a:r>
            <a:r>
              <a:rPr lang="ko-KR" altLang="en-US" dirty="0"/>
              <a:t>의 동일한 </a:t>
            </a:r>
            <a:r>
              <a:rPr lang="en-US" altLang="ko-KR" dirty="0"/>
              <a:t>pixel</a:t>
            </a:r>
            <a:r>
              <a:rPr lang="ko-KR" altLang="en-US" dirty="0"/>
              <a:t>들이 이동하는 방향과 크기를 나타내는 </a:t>
            </a:r>
            <a:r>
              <a:rPr lang="en-US" altLang="ko-KR" dirty="0"/>
              <a:t>vector map</a:t>
            </a:r>
            <a:r>
              <a:rPr lang="ko-KR" altLang="en-US" dirty="0"/>
              <a:t>이라고 말할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부가적으로 앞으로의 이러한 </a:t>
            </a:r>
            <a:r>
              <a:rPr lang="en-US" altLang="ko-KR" dirty="0"/>
              <a:t>vector map</a:t>
            </a:r>
            <a:r>
              <a:rPr lang="ko-KR" altLang="en-US" dirty="0"/>
              <a:t>을 표현하기 위해서 </a:t>
            </a:r>
            <a:r>
              <a:rPr lang="ko-KR" altLang="en-US" dirty="0" err="1"/>
              <a:t>화살표가아닌</a:t>
            </a:r>
            <a:r>
              <a:rPr lang="ko-KR" altLang="en-US" dirty="0"/>
              <a:t> 색으로 방향을 나타내고 채도로 그 크기를 나타내는 방식을 사용하여 표현할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Cnn</a:t>
            </a:r>
            <a:r>
              <a:rPr lang="ko-KR" altLang="en-US" dirty="0"/>
              <a:t>을 위한 데이터셋의 부족으로 저자는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11/10/2020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2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optical flow</a:t>
            </a:r>
            <a:r>
              <a:rPr lang="ko-KR" altLang="en-US" dirty="0"/>
              <a:t>의 </a:t>
            </a:r>
            <a:r>
              <a:rPr lang="en-US" altLang="ko-KR" dirty="0"/>
              <a:t>constraints</a:t>
            </a:r>
            <a:r>
              <a:rPr lang="ko-KR" altLang="en-US" dirty="0"/>
              <a:t>에 대해서 알아보겠습니다</a:t>
            </a:r>
            <a:r>
              <a:rPr lang="en-US" altLang="ko-KR" dirty="0"/>
              <a:t>. Optical flow</a:t>
            </a:r>
            <a:r>
              <a:rPr lang="ko-KR" altLang="en-US" dirty="0"/>
              <a:t>의 </a:t>
            </a:r>
            <a:r>
              <a:rPr lang="en-US" altLang="ko-KR" dirty="0"/>
              <a:t>constraints</a:t>
            </a:r>
            <a:r>
              <a:rPr lang="ko-KR" altLang="en-US" dirty="0"/>
              <a:t>는 </a:t>
            </a:r>
            <a:r>
              <a:rPr lang="en-US" altLang="ko-KR" dirty="0"/>
              <a:t>flow vector</a:t>
            </a:r>
            <a:r>
              <a:rPr lang="ko-KR" altLang="en-US" dirty="0"/>
              <a:t>로 이어지는 두 픽셀의 값은 </a:t>
            </a:r>
            <a:r>
              <a:rPr lang="ko-KR" altLang="en-US" dirty="0" err="1"/>
              <a:t>동일하다입니다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수식으로 나타내면 다음과 같습니다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u, v</a:t>
            </a:r>
            <a:r>
              <a:rPr lang="ko-KR" altLang="en-US" dirty="0"/>
              <a:t>를 구하기 위해서 </a:t>
            </a:r>
            <a:r>
              <a:rPr lang="en-US" altLang="ko-KR" dirty="0"/>
              <a:t>kick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dirty="0"/>
              <a:t>first order </a:t>
            </a:r>
            <a:r>
              <a:rPr lang="en-US" altLang="ko-KR" dirty="0" err="1"/>
              <a:t>taylor</a:t>
            </a:r>
            <a:r>
              <a:rPr lang="en-US" altLang="ko-KR" dirty="0"/>
              <a:t> approximation</a:t>
            </a:r>
            <a:r>
              <a:rPr lang="ko-KR" altLang="en-US" dirty="0"/>
              <a:t>을 통해서 </a:t>
            </a:r>
            <a:r>
              <a:rPr lang="en-US" altLang="ko-KR" dirty="0"/>
              <a:t>ofc</a:t>
            </a:r>
            <a:r>
              <a:rPr lang="ko-KR" altLang="en-US" dirty="0"/>
              <a:t>를 유도할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</a:t>
            </a:r>
            <a:r>
              <a:rPr lang="ko-KR" altLang="en-US" dirty="0"/>
              <a:t>가 밖으로 나온 형태의 식이 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식을 보면 </a:t>
            </a:r>
            <a:r>
              <a:rPr lang="en-US" altLang="ko-KR" dirty="0"/>
              <a:t>u, v</a:t>
            </a:r>
            <a:r>
              <a:rPr lang="ko-KR" altLang="en-US" dirty="0"/>
              <a:t>를 </a:t>
            </a:r>
            <a:r>
              <a:rPr lang="ko-KR" altLang="en-US" dirty="0" err="1"/>
              <a:t>구해야하는</a:t>
            </a:r>
            <a:r>
              <a:rPr lang="ko-KR" altLang="en-US" dirty="0"/>
              <a:t> 문제인데 </a:t>
            </a:r>
            <a:r>
              <a:rPr lang="en-US" altLang="ko-KR" dirty="0"/>
              <a:t>underdetermined</a:t>
            </a:r>
            <a:r>
              <a:rPr lang="ko-KR" altLang="en-US" dirty="0"/>
              <a:t>한 상태이므로 새로운</a:t>
            </a:r>
            <a:r>
              <a:rPr lang="en-US" altLang="ko-KR" dirty="0"/>
              <a:t> constraints</a:t>
            </a:r>
            <a:r>
              <a:rPr lang="ko-KR" altLang="en-US" dirty="0"/>
              <a:t>들을 추가해 이를 구하려는 </a:t>
            </a:r>
            <a:r>
              <a:rPr lang="en-US" altLang="ko-KR" dirty="0" err="1"/>
              <a:t>appoach</a:t>
            </a:r>
            <a:r>
              <a:rPr lang="ko-KR" altLang="en-US" dirty="0"/>
              <a:t>들이 기존 </a:t>
            </a:r>
            <a:r>
              <a:rPr lang="en-US" altLang="ko-KR" dirty="0"/>
              <a:t>method</a:t>
            </a:r>
            <a:r>
              <a:rPr lang="ko-KR" altLang="en-US" dirty="0"/>
              <a:t>들의 목적이었습니다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8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Flownet</a:t>
            </a:r>
            <a:r>
              <a:rPr lang="ko-KR" altLang="en-US" dirty="0"/>
              <a:t>은 </a:t>
            </a:r>
            <a:r>
              <a:rPr lang="en-US" altLang="ko-KR" dirty="0" err="1"/>
              <a:t>cnn</a:t>
            </a:r>
            <a:r>
              <a:rPr lang="ko-KR" altLang="en-US" dirty="0"/>
              <a:t>을 이용하여 이런 </a:t>
            </a:r>
            <a:r>
              <a:rPr lang="en-US" altLang="ko-KR" dirty="0"/>
              <a:t>optical flow</a:t>
            </a:r>
            <a:r>
              <a:rPr lang="ko-KR" altLang="en-US" dirty="0"/>
              <a:t>를 구하는 것이 목표입니다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위해 저자는 </a:t>
            </a:r>
            <a:r>
              <a:rPr lang="en-US" altLang="ko-KR" dirty="0" err="1"/>
              <a:t>flownets</a:t>
            </a:r>
            <a:r>
              <a:rPr lang="ko-KR" altLang="en-US" dirty="0"/>
              <a:t>와 </a:t>
            </a:r>
            <a:r>
              <a:rPr lang="en-US" altLang="ko-KR" dirty="0" err="1"/>
              <a:t>flownetc</a:t>
            </a:r>
            <a:r>
              <a:rPr lang="ko-KR" altLang="en-US" dirty="0"/>
              <a:t>을 제시했습니다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Flownets</a:t>
            </a:r>
            <a:r>
              <a:rPr lang="ko-KR" altLang="en-US" dirty="0"/>
              <a:t>는 두 이미지를 </a:t>
            </a:r>
            <a:r>
              <a:rPr lang="en-US" altLang="ko-KR" dirty="0" err="1"/>
              <a:t>concat</a:t>
            </a:r>
            <a:r>
              <a:rPr lang="ko-KR" altLang="en-US" dirty="0"/>
              <a:t>하여 </a:t>
            </a:r>
            <a:r>
              <a:rPr lang="en-US" altLang="ko-KR" dirty="0"/>
              <a:t>forward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r>
              <a:rPr lang="ko-KR" altLang="en-US" dirty="0"/>
              <a:t>을 하는 방식입니다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반대로 </a:t>
            </a:r>
            <a:r>
              <a:rPr lang="en-US" altLang="ko-KR" dirty="0" err="1"/>
              <a:t>flownet</a:t>
            </a:r>
            <a:r>
              <a:rPr lang="en-US" altLang="ko-KR" dirty="0"/>
              <a:t> </a:t>
            </a:r>
            <a:r>
              <a:rPr lang="en-US" altLang="ko-KR" dirty="0" err="1"/>
              <a:t>cr</a:t>
            </a:r>
            <a:r>
              <a:rPr lang="ko-KR" altLang="en-US" dirty="0"/>
              <a:t>은 각각의 이미지의 </a:t>
            </a:r>
            <a:r>
              <a:rPr lang="en-US" altLang="ko-KR" dirty="0"/>
              <a:t>feature map</a:t>
            </a:r>
            <a:r>
              <a:rPr lang="ko-KR" altLang="en-US" dirty="0"/>
              <a:t>을 구한다음 </a:t>
            </a:r>
            <a:r>
              <a:rPr lang="en-US" altLang="ko-KR" dirty="0"/>
              <a:t>correlation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를 이용하여 </a:t>
            </a:r>
            <a:r>
              <a:rPr lang="en-US" altLang="ko-KR" dirty="0"/>
              <a:t>correlation</a:t>
            </a:r>
            <a:r>
              <a:rPr lang="ko-KR" altLang="en-US" dirty="0"/>
              <a:t>을 구한다음 </a:t>
            </a:r>
            <a:r>
              <a:rPr lang="en-US" altLang="ko-KR" dirty="0"/>
              <a:t>forward step</a:t>
            </a:r>
            <a:r>
              <a:rPr lang="ko-KR" altLang="en-US" dirty="0"/>
              <a:t>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11/10/2020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0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Correlation layer</a:t>
            </a:r>
            <a:r>
              <a:rPr lang="ko-KR" altLang="en-US" dirty="0"/>
              <a:t>의 방식에 대해 설명하겠습니다</a:t>
            </a:r>
            <a:r>
              <a:rPr lang="en-US" altLang="ko-KR" dirty="0"/>
              <a:t>. Correlation layer</a:t>
            </a:r>
            <a:r>
              <a:rPr lang="ko-KR" altLang="en-US" dirty="0"/>
              <a:t>는 </a:t>
            </a:r>
            <a:r>
              <a:rPr lang="en-US" altLang="ko-KR" dirty="0"/>
              <a:t>weight</a:t>
            </a:r>
            <a:r>
              <a:rPr lang="ko-KR" altLang="en-US" dirty="0"/>
              <a:t>가 필요가 없습니다</a:t>
            </a:r>
            <a:r>
              <a:rPr lang="en-US" altLang="ko-KR" dirty="0"/>
              <a:t>. X1 point</a:t>
            </a:r>
            <a:r>
              <a:rPr lang="ko-KR" altLang="en-US" dirty="0"/>
              <a:t>를 기준으로 </a:t>
            </a:r>
            <a:r>
              <a:rPr lang="en-US" altLang="ko-KR" dirty="0"/>
              <a:t>length D</a:t>
            </a:r>
            <a:r>
              <a:rPr lang="ko-KR" altLang="en-US" dirty="0"/>
              <a:t>인 박스를 잡습니다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pair image</a:t>
            </a:r>
            <a:r>
              <a:rPr lang="ko-KR" altLang="en-US" dirty="0"/>
              <a:t>에서도 동일한 영역에 </a:t>
            </a:r>
            <a:r>
              <a:rPr lang="en-US" altLang="ko-KR" dirty="0"/>
              <a:t>x2</a:t>
            </a:r>
            <a:r>
              <a:rPr lang="ko-KR" altLang="en-US" dirty="0"/>
              <a:t>를 이동시키며 내적을 하여 </a:t>
            </a:r>
            <a:r>
              <a:rPr lang="en-US" altLang="ko-KR" dirty="0"/>
              <a:t>correlation matrix</a:t>
            </a:r>
            <a:r>
              <a:rPr lang="ko-KR" altLang="en-US" dirty="0"/>
              <a:t>를 채웁니다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k*k</a:t>
            </a:r>
            <a:r>
              <a:rPr lang="ko-KR" altLang="en-US" dirty="0"/>
              <a:t>의 </a:t>
            </a:r>
            <a:r>
              <a:rPr lang="en-US" altLang="ko-KR" dirty="0"/>
              <a:t>box</a:t>
            </a:r>
            <a:r>
              <a:rPr lang="ko-KR" altLang="en-US" dirty="0"/>
              <a:t>를 기준으로 내적을 진행합니다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구한 </a:t>
            </a:r>
            <a:r>
              <a:rPr lang="en-US" altLang="ko-KR" dirty="0"/>
              <a:t>correlation map</a:t>
            </a:r>
            <a:r>
              <a:rPr lang="ko-KR" altLang="en-US" dirty="0"/>
              <a:t>을 </a:t>
            </a:r>
            <a:r>
              <a:rPr lang="en-US" altLang="ko-KR" dirty="0"/>
              <a:t>forward propagation</a:t>
            </a:r>
            <a:r>
              <a:rPr lang="ko-KR" altLang="en-US" dirty="0"/>
              <a:t>을 시켜 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11/10/2020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4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를 살펴보면 </a:t>
            </a:r>
            <a:r>
              <a:rPr lang="en-US" altLang="ko-KR" dirty="0"/>
              <a:t>refinement layer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refinement layer</a:t>
            </a:r>
            <a:r>
              <a:rPr lang="ko-KR" altLang="en-US" dirty="0"/>
              <a:t>는 </a:t>
            </a:r>
            <a:r>
              <a:rPr lang="en-US" altLang="ko-KR" dirty="0" err="1"/>
              <a:t>upconvolution</a:t>
            </a:r>
            <a:r>
              <a:rPr lang="ko-KR" altLang="en-US" dirty="0"/>
              <a:t>과정인데 각 단계별로 </a:t>
            </a:r>
            <a:r>
              <a:rPr lang="en-US" altLang="ko-KR" dirty="0"/>
              <a:t>optical flow map</a:t>
            </a:r>
            <a:r>
              <a:rPr lang="ko-KR" altLang="en-US" dirty="0"/>
              <a:t>을 뽑아서 </a:t>
            </a:r>
            <a:r>
              <a:rPr lang="en-US" altLang="ko-KR" dirty="0" err="1"/>
              <a:t>epe</a:t>
            </a:r>
            <a:r>
              <a:rPr lang="ko-KR" altLang="en-US" dirty="0"/>
              <a:t>를 구해줍니다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epe</a:t>
            </a:r>
            <a:r>
              <a:rPr lang="ko-KR" altLang="en-US" dirty="0"/>
              <a:t>는 </a:t>
            </a:r>
            <a:r>
              <a:rPr lang="en-US" altLang="ko-KR" dirty="0"/>
              <a:t>end point error</a:t>
            </a:r>
            <a:r>
              <a:rPr lang="ko-KR" altLang="en-US" dirty="0"/>
              <a:t>인데 </a:t>
            </a:r>
            <a:r>
              <a:rPr lang="en-US" altLang="ko-KR" dirty="0"/>
              <a:t>l2 loss</a:t>
            </a:r>
            <a:r>
              <a:rPr lang="ko-KR" altLang="en-US" dirty="0"/>
              <a:t>를 </a:t>
            </a:r>
            <a:r>
              <a:rPr lang="en-US" altLang="ko-KR" dirty="0" err="1"/>
              <a:t>gt</a:t>
            </a:r>
            <a:r>
              <a:rPr lang="ko-KR" altLang="en-US" dirty="0"/>
              <a:t>와 </a:t>
            </a:r>
            <a:r>
              <a:rPr lang="en-US" altLang="ko-KR" dirty="0"/>
              <a:t>epic flow map</a:t>
            </a:r>
            <a:r>
              <a:rPr lang="ko-KR" altLang="en-US" dirty="0"/>
              <a:t>에 적용한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11/10/2020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5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성능을 보시면 </a:t>
            </a:r>
            <a:r>
              <a:rPr lang="en-US" altLang="ko-KR" dirty="0" err="1"/>
              <a:t>sintel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에 대해서는 </a:t>
            </a:r>
            <a:r>
              <a:rPr lang="en-US" altLang="ko-KR" dirty="0"/>
              <a:t>epic flow</a:t>
            </a:r>
            <a:r>
              <a:rPr lang="ko-KR" altLang="en-US" dirty="0"/>
              <a:t>보다는 실제로 낮은 결과를 보여주었습니다</a:t>
            </a:r>
            <a:r>
              <a:rPr lang="en-US" altLang="ko-KR" dirty="0"/>
              <a:t>. </a:t>
            </a:r>
            <a:r>
              <a:rPr lang="ko-KR" altLang="en-US" dirty="0"/>
              <a:t>그래도 </a:t>
            </a:r>
            <a:r>
              <a:rPr lang="en-US" altLang="ko-KR" dirty="0"/>
              <a:t>inference time</a:t>
            </a:r>
            <a:r>
              <a:rPr lang="ko-KR" altLang="en-US" dirty="0"/>
              <a:t>은 매우 빨라졌기에 의미는 있는 논문이었습니다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11/10/2020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1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11/9/2020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8" y="1035525"/>
            <a:ext cx="7939405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 dirty="0" err="1">
                <a:ea typeface="맑은 고딕"/>
                <a:cs typeface="Times New Roman"/>
              </a:rPr>
              <a:t>FlowNet</a:t>
            </a:r>
            <a:r>
              <a:rPr lang="en-US" altLang="ko-KR" sz="3600" b="1" dirty="0">
                <a:ea typeface="맑은 고딕"/>
                <a:cs typeface="Times New Roman"/>
              </a:rPr>
              <a:t>: Learning Optical Flow with Convolutional Networks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6" y="3228945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err="1"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 dirty="0">
                <a:ea typeface="Calibri" charset="0"/>
                <a:cs typeface="Times New Roman" pitchFamily="18" charset="0"/>
              </a:rPr>
              <a:t> Kwon</a:t>
            </a:r>
            <a:endParaRPr lang="ko-KR" altLang="en-US" sz="2000" dirty="0"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B0052-0AF4-428D-BCDE-C18804BB661C}"/>
              </a:ext>
            </a:extLst>
          </p:cNvPr>
          <p:cNvSpPr txBox="1"/>
          <p:nvPr/>
        </p:nvSpPr>
        <p:spPr>
          <a:xfrm>
            <a:off x="393064" y="1097280"/>
            <a:ext cx="1118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E700D-7EDC-4BAE-9334-349BF0280EF9}"/>
              </a:ext>
            </a:extLst>
          </p:cNvPr>
          <p:cNvSpPr txBox="1"/>
          <p:nvPr/>
        </p:nvSpPr>
        <p:spPr>
          <a:xfrm>
            <a:off x="609600" y="1854775"/>
            <a:ext cx="11189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 What is optical flow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Optical flow constraints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Dataset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 err="1"/>
              <a:t>FlowNet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53C38-2128-4013-AF38-750B6B6A9D13}"/>
              </a:ext>
            </a:extLst>
          </p:cNvPr>
          <p:cNvSpPr txBox="1"/>
          <p:nvPr/>
        </p:nvSpPr>
        <p:spPr>
          <a:xfrm>
            <a:off x="393064" y="1272278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 What is optical flow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5D3CA-80E7-43D3-B055-DAE539BC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81" y="1733943"/>
            <a:ext cx="4497051" cy="251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A944B2-6906-4110-B930-EB93EBF4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39" y="1664209"/>
            <a:ext cx="4823975" cy="2649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D46192-6934-455B-A92D-171243B0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839" y="4395265"/>
            <a:ext cx="2085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22245-8782-409D-95DF-F60C6F13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9" y="1712802"/>
            <a:ext cx="6711331" cy="2011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7412F1-9810-4D27-B31C-0BD195D34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9" y="3998432"/>
            <a:ext cx="9448800" cy="2382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11334-0C00-407F-BCDB-234367D1499C}"/>
              </a:ext>
            </a:extLst>
          </p:cNvPr>
          <p:cNvSpPr txBox="1"/>
          <p:nvPr/>
        </p:nvSpPr>
        <p:spPr>
          <a:xfrm>
            <a:off x="393064" y="1016246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743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6EFD4-749D-461A-9FEE-50885824DB0B}"/>
              </a:ext>
            </a:extLst>
          </p:cNvPr>
          <p:cNvSpPr txBox="1"/>
          <p:nvPr/>
        </p:nvSpPr>
        <p:spPr>
          <a:xfrm>
            <a:off x="393064" y="1016246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Optical flow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503801-A76B-4A76-BFDB-B8FD58BAD678}"/>
                  </a:ext>
                </a:extLst>
              </p:cNvPr>
              <p:cNvSpPr txBox="1"/>
              <p:nvPr/>
            </p:nvSpPr>
            <p:spPr>
              <a:xfrm>
                <a:off x="-582168" y="1674614"/>
                <a:ext cx="6300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/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ko-KR" altLang="en-US" sz="2000" i="1"/>
                            <m:t>𝑥</m:t>
                          </m:r>
                          <m:r>
                            <a:rPr lang="ko-KR" altLang="en-US" sz="2000" i="0"/>
                            <m:t>,</m:t>
                          </m:r>
                          <m:r>
                            <a:rPr lang="ko-KR" altLang="en-US" sz="2000" i="1"/>
                            <m:t>𝑦</m:t>
                          </m:r>
                          <m:r>
                            <a:rPr lang="ko-KR" altLang="en-US" sz="2000" i="0"/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ko-KR" altLang="en-US" sz="2000" i="0"/>
                        <m:t>=</m:t>
                      </m:r>
                      <m:r>
                        <a:rPr lang="ko-KR" altLang="en-US" sz="2000" i="1"/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ko-KR" altLang="en-US" sz="2000" i="1"/>
                            <m:t>𝑥</m:t>
                          </m:r>
                          <m:r>
                            <a:rPr lang="ko-KR" altLang="en-US" sz="2000" i="0"/>
                            <m:t>+</m:t>
                          </m:r>
                          <m:r>
                            <a:rPr lang="ko-KR" altLang="en-US" sz="2000" i="1"/>
                            <m:t>𝑢</m:t>
                          </m:r>
                          <m:r>
                            <a:rPr lang="ko-KR" altLang="en-US" sz="2000" i="0"/>
                            <m:t>,</m:t>
                          </m:r>
                          <m:r>
                            <a:rPr lang="ko-KR" altLang="en-US" sz="2000" i="1"/>
                            <m:t>𝑦</m:t>
                          </m:r>
                          <m:r>
                            <a:rPr lang="ko-KR" altLang="en-US" sz="2000" i="0"/>
                            <m:t>+</m:t>
                          </m:r>
                          <m:r>
                            <a:rPr lang="ko-KR" altLang="en-US" sz="2000" i="1"/>
                            <m:t>𝑣</m:t>
                          </m:r>
                          <m:r>
                            <a:rPr lang="ko-KR" altLang="en-US" sz="2000" i="0"/>
                            <m:t>,</m:t>
                          </m:r>
                          <m:r>
                            <a:rPr lang="ko-KR" altLang="en-US" sz="2000" i="1"/>
                            <m:t>𝑡</m:t>
                          </m:r>
                          <m:r>
                            <a:rPr lang="ko-KR" altLang="en-US" sz="2000" i="0"/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503801-A76B-4A76-BFDB-B8FD58BA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168" y="1674614"/>
                <a:ext cx="6300216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0F99C3-0816-457C-B3FF-954A9B5C33D6}"/>
                  </a:ext>
                </a:extLst>
              </p:cNvPr>
              <p:cNvSpPr txBox="1"/>
              <p:nvPr/>
            </p:nvSpPr>
            <p:spPr>
              <a:xfrm>
                <a:off x="393064" y="2094578"/>
                <a:ext cx="6419088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0F99C3-0816-457C-B3FF-954A9B5C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2094578"/>
                <a:ext cx="6419088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E107E2-5A18-43DE-9835-C095A1D9A478}"/>
                  </a:ext>
                </a:extLst>
              </p:cNvPr>
              <p:cNvSpPr txBox="1"/>
              <p:nvPr/>
            </p:nvSpPr>
            <p:spPr>
              <a:xfrm>
                <a:off x="-93283" y="3574832"/>
                <a:ext cx="6419088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smtClean="0"/>
                        <m:t>0</m:t>
                      </m:r>
                      <m:r>
                        <a:rPr lang="ko-KR" altLang="en-US" sz="2000" i="0"/>
                        <m:t>=</m:t>
                      </m:r>
                      <m:r>
                        <a:rPr lang="ko-KR" altLang="en-US" sz="2000" i="1"/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ko-KR" altLang="en-US" sz="2000" i="1"/>
                            <m:t>𝑥</m:t>
                          </m:r>
                          <m:r>
                            <a:rPr lang="ko-KR" altLang="en-US" sz="2000" i="0"/>
                            <m:t>, </m:t>
                          </m:r>
                          <m:r>
                            <a:rPr lang="ko-KR" altLang="en-US" sz="2000" i="1"/>
                            <m:t>𝑦</m:t>
                          </m:r>
                          <m:r>
                            <a:rPr lang="ko-KR" altLang="en-US" sz="2000" i="0"/>
                            <m:t>, </m:t>
                          </m:r>
                          <m:r>
                            <a:rPr lang="ko-KR" altLang="en-US" sz="2000" i="1"/>
                            <m:t>𝑡</m:t>
                          </m:r>
                          <m:r>
                            <a:rPr lang="ko-KR" altLang="en-US" sz="2000" i="0"/>
                            <m:t>+1</m:t>
                          </m:r>
                        </m:e>
                      </m:d>
                      <m:r>
                        <a:rPr lang="ko-KR" altLang="en-US" sz="2000" i="0"/>
                        <m:t>−</m:t>
                      </m:r>
                      <m:r>
                        <a:rPr lang="ko-KR" altLang="en-US" sz="2000" i="1"/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ko-KR" altLang="en-US" sz="2000" i="1"/>
                            <m:t>𝑥</m:t>
                          </m:r>
                          <m:r>
                            <a:rPr lang="ko-KR" altLang="en-US" sz="2000" i="0"/>
                            <m:t>,</m:t>
                          </m:r>
                          <m:r>
                            <a:rPr lang="ko-KR" altLang="en-US" sz="2000" i="1"/>
                            <m:t>𝑦</m:t>
                          </m:r>
                          <m:r>
                            <a:rPr lang="ko-KR" altLang="en-US" sz="2000" i="0"/>
                            <m:t>, </m:t>
                          </m:r>
                          <m:r>
                            <a:rPr lang="ko-KR" altLang="en-US" sz="2000" i="1"/>
                            <m:t>𝑡</m:t>
                          </m:r>
                        </m:e>
                      </m:d>
                      <m:r>
                        <a:rPr lang="ko-KR" altLang="en-US" sz="2000" i="0"/>
                        <m:t>+</m:t>
                      </m:r>
                      <m:f>
                        <m:f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𝐼</m:t>
                          </m:r>
                        </m:num>
                        <m:den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𝑥</m:t>
                          </m:r>
                        </m:den>
                      </m:f>
                      <m:r>
                        <a:rPr lang="ko-KR" altLang="en-US" sz="2000" i="1"/>
                        <m:t>𝑢</m:t>
                      </m:r>
                      <m:r>
                        <a:rPr lang="ko-KR" altLang="en-US" sz="2000" i="0"/>
                        <m:t> + </m:t>
                      </m:r>
                      <m:f>
                        <m:f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𝐼</m:t>
                          </m:r>
                        </m:num>
                        <m:den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𝑦</m:t>
                          </m:r>
                        </m:den>
                      </m:f>
                      <m:r>
                        <a:rPr lang="ko-KR" altLang="en-US" sz="2000" i="1"/>
                        <m:t>𝑣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E107E2-5A18-43DE-9835-C095A1D9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283" y="3574832"/>
                <a:ext cx="6419088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5C32E2-FF00-4482-94AC-B37BCBF7640F}"/>
                  </a:ext>
                </a:extLst>
              </p:cNvPr>
              <p:cNvSpPr txBox="1"/>
              <p:nvPr/>
            </p:nvSpPr>
            <p:spPr>
              <a:xfrm>
                <a:off x="-323088" y="2844632"/>
                <a:ext cx="6419088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/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ko-KR" altLang="en-US" sz="2000" i="1"/>
                            <m:t>𝑥</m:t>
                          </m:r>
                          <m:r>
                            <a:rPr lang="ko-KR" altLang="en-US" sz="2000" i="0"/>
                            <m:t>,</m:t>
                          </m:r>
                          <m:r>
                            <a:rPr lang="ko-KR" altLang="en-US" sz="2000" i="1"/>
                            <m:t>𝑦</m:t>
                          </m:r>
                          <m:r>
                            <a:rPr lang="ko-KR" altLang="en-US" sz="2000" i="0"/>
                            <m:t>, </m:t>
                          </m:r>
                          <m:r>
                            <a:rPr lang="ko-KR" altLang="en-US" sz="2000" i="1"/>
                            <m:t>𝑡</m:t>
                          </m:r>
                        </m:e>
                      </m:d>
                      <m:r>
                        <a:rPr lang="ko-KR" altLang="en-US" sz="2000" i="0"/>
                        <m:t>=</m:t>
                      </m:r>
                      <m:r>
                        <a:rPr lang="ko-KR" altLang="en-US" sz="2000" i="1"/>
                        <m:t>𝐼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ko-KR" altLang="en-US" sz="2000" i="1"/>
                            <m:t>𝑥</m:t>
                          </m:r>
                          <m:r>
                            <a:rPr lang="ko-KR" altLang="en-US" sz="2000" i="0"/>
                            <m:t>, </m:t>
                          </m:r>
                          <m:r>
                            <a:rPr lang="ko-KR" altLang="en-US" sz="2000" i="1"/>
                            <m:t>𝑦</m:t>
                          </m:r>
                          <m:r>
                            <a:rPr lang="ko-KR" altLang="en-US" sz="2000" i="0"/>
                            <m:t>, </m:t>
                          </m:r>
                          <m:r>
                            <a:rPr lang="ko-KR" altLang="en-US" sz="2000" i="1"/>
                            <m:t>𝑡</m:t>
                          </m:r>
                          <m:r>
                            <a:rPr lang="ko-KR" altLang="en-US" sz="2000" i="0"/>
                            <m:t>+1</m:t>
                          </m:r>
                        </m:e>
                      </m:d>
                      <m:r>
                        <a:rPr lang="ko-KR" altLang="en-US" sz="2000" i="0"/>
                        <m:t>+</m:t>
                      </m:r>
                      <m:f>
                        <m:f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𝐼</m:t>
                          </m:r>
                        </m:num>
                        <m:den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𝑥</m:t>
                          </m:r>
                        </m:den>
                      </m:f>
                      <m:r>
                        <a:rPr lang="ko-KR" altLang="en-US" sz="2000" i="1"/>
                        <m:t>𝑢</m:t>
                      </m:r>
                      <m:r>
                        <a:rPr lang="ko-KR" altLang="en-US" sz="2000" i="0"/>
                        <m:t> + </m:t>
                      </m:r>
                      <m:f>
                        <m:f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𝐼</m:t>
                          </m:r>
                        </m:num>
                        <m:den>
                          <m:r>
                            <a:rPr lang="ko-KR" altLang="en-US" sz="2000" i="0"/>
                            <m:t>𝜕</m:t>
                          </m:r>
                          <m:r>
                            <a:rPr lang="ko-KR" altLang="en-US" sz="2000" i="1"/>
                            <m:t>𝑦</m:t>
                          </m:r>
                        </m:den>
                      </m:f>
                      <m:r>
                        <a:rPr lang="ko-KR" altLang="en-US" sz="2000" i="1"/>
                        <m:t>𝑣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5C32E2-FF00-4482-94AC-B37BCBF7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088" y="2844632"/>
                <a:ext cx="6419088" cy="730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FE059E-B361-41A3-8B92-A1E25432D9D8}"/>
                  </a:ext>
                </a:extLst>
              </p:cNvPr>
              <p:cNvSpPr txBox="1"/>
              <p:nvPr/>
            </p:nvSpPr>
            <p:spPr>
              <a:xfrm>
                <a:off x="-1496568" y="4364001"/>
                <a:ext cx="6419088" cy="428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ko-KR" altLang="en-US" sz="2000" i="1"/>
                            <m:t>𝐼</m:t>
                          </m:r>
                        </m:e>
                        <m:sub>
                          <m:r>
                            <a:rPr lang="ko-KR" altLang="en-US" sz="2000" i="1"/>
                            <m:t>𝑡</m:t>
                          </m:r>
                        </m:sub>
                      </m:sSub>
                      <m:r>
                        <a:rPr lang="ko-KR" altLang="en-US" sz="2000" i="0"/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ko-KR" altLang="en-US" sz="2000" i="1"/>
                            <m:t>𝐼</m:t>
                          </m:r>
                        </m:e>
                        <m:sub>
                          <m:r>
                            <a:rPr lang="ko-KR" altLang="en-US" sz="2000" i="1"/>
                            <m:t>𝑥</m:t>
                          </m:r>
                        </m:sub>
                      </m:sSub>
                      <m:r>
                        <a:rPr lang="ko-KR" altLang="en-US" sz="2000" i="1"/>
                        <m:t>𝑢</m:t>
                      </m:r>
                      <m:r>
                        <a:rPr lang="ko-KR" altLang="en-US" sz="2000" i="0"/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ko-KR" altLang="en-US" sz="2000" i="1"/>
                            <m:t>𝐼</m:t>
                          </m:r>
                        </m:e>
                        <m:sub>
                          <m:r>
                            <a:rPr lang="ko-KR" altLang="en-US" sz="2000" i="1"/>
                            <m:t>𝑦</m:t>
                          </m:r>
                        </m:sub>
                      </m:sSub>
                      <m:r>
                        <a:rPr lang="ko-KR" altLang="en-US" sz="2000" i="1"/>
                        <m:t>𝑣</m:t>
                      </m:r>
                      <m:r>
                        <a:rPr lang="ko-KR" altLang="en-US" sz="2000" i="0"/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FE059E-B361-41A3-8B92-A1E2543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6568" y="4364001"/>
                <a:ext cx="6419088" cy="42819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6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D43830-ABFE-4DC0-94B5-E589BBF8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" y="1709737"/>
            <a:ext cx="8162925" cy="4657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B4A26-2996-4534-BE86-A461B546C4D0}"/>
              </a:ext>
            </a:extLst>
          </p:cNvPr>
          <p:cNvSpPr txBox="1"/>
          <p:nvPr/>
        </p:nvSpPr>
        <p:spPr>
          <a:xfrm>
            <a:off x="393064" y="1016246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FlowNet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01298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521564-0860-4F24-8664-1CE6B985A051}"/>
              </a:ext>
            </a:extLst>
          </p:cNvPr>
          <p:cNvSpPr/>
          <p:nvPr/>
        </p:nvSpPr>
        <p:spPr>
          <a:xfrm>
            <a:off x="593774" y="1719072"/>
            <a:ext cx="2609088" cy="2474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87C962-CE76-4735-A603-618D20BD2791}"/>
              </a:ext>
            </a:extLst>
          </p:cNvPr>
          <p:cNvSpPr/>
          <p:nvPr/>
        </p:nvSpPr>
        <p:spPr>
          <a:xfrm>
            <a:off x="3682603" y="1719072"/>
            <a:ext cx="2609088" cy="2474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9929EA-B998-44D9-9407-5FDB50E42F33}"/>
              </a:ext>
            </a:extLst>
          </p:cNvPr>
          <p:cNvSpPr/>
          <p:nvPr/>
        </p:nvSpPr>
        <p:spPr>
          <a:xfrm>
            <a:off x="1556942" y="1877568"/>
            <a:ext cx="1450848" cy="1389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B5740-D041-4EE6-884C-0598CBDAC905}"/>
              </a:ext>
            </a:extLst>
          </p:cNvPr>
          <p:cNvSpPr/>
          <p:nvPr/>
        </p:nvSpPr>
        <p:spPr>
          <a:xfrm>
            <a:off x="4641518" y="1877568"/>
            <a:ext cx="1450848" cy="1389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F64222-EBB5-44E9-A374-7E9FF9AC0CF2}"/>
              </a:ext>
            </a:extLst>
          </p:cNvPr>
          <p:cNvSpPr/>
          <p:nvPr/>
        </p:nvSpPr>
        <p:spPr>
          <a:xfrm>
            <a:off x="1991950" y="2331720"/>
            <a:ext cx="507680" cy="48158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7DC027-C868-4BD7-80FD-3373A5B2BE3E}"/>
              </a:ext>
            </a:extLst>
          </p:cNvPr>
          <p:cNvSpPr/>
          <p:nvPr/>
        </p:nvSpPr>
        <p:spPr>
          <a:xfrm>
            <a:off x="2184830" y="2511552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FB2D91-42A7-42C5-B03C-737356F94146}"/>
              </a:ext>
            </a:extLst>
          </p:cNvPr>
          <p:cNvSpPr/>
          <p:nvPr/>
        </p:nvSpPr>
        <p:spPr>
          <a:xfrm>
            <a:off x="4850974" y="2606040"/>
            <a:ext cx="507680" cy="48158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DEB6F5-7E62-488B-84E9-A24F9153F767}"/>
              </a:ext>
            </a:extLst>
          </p:cNvPr>
          <p:cNvSpPr/>
          <p:nvPr/>
        </p:nvSpPr>
        <p:spPr>
          <a:xfrm>
            <a:off x="5043854" y="2785872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9091B-6D8C-4F58-B45A-E01B98EC8B91}"/>
              </a:ext>
            </a:extLst>
          </p:cNvPr>
          <p:cNvSpPr txBox="1"/>
          <p:nvPr/>
        </p:nvSpPr>
        <p:spPr>
          <a:xfrm>
            <a:off x="2121678" y="2836148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CCA34-01A8-49B4-B862-1FF44D3BB39B}"/>
              </a:ext>
            </a:extLst>
          </p:cNvPr>
          <p:cNvSpPr txBox="1"/>
          <p:nvPr/>
        </p:nvSpPr>
        <p:spPr>
          <a:xfrm>
            <a:off x="1694892" y="2443972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</a:t>
            </a:r>
            <a:endParaRPr lang="ko-KR" alt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246F8-616A-4F8C-A642-C2DDAB476E90}"/>
              </a:ext>
            </a:extLst>
          </p:cNvPr>
          <p:cNvSpPr txBox="1"/>
          <p:nvPr/>
        </p:nvSpPr>
        <p:spPr>
          <a:xfrm>
            <a:off x="4553060" y="2662166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</a:t>
            </a:r>
            <a:endParaRPr lang="ko-KR" alt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69D28-C1D8-457A-8D10-A4EE014642DB}"/>
              </a:ext>
            </a:extLst>
          </p:cNvPr>
          <p:cNvSpPr txBox="1"/>
          <p:nvPr/>
        </p:nvSpPr>
        <p:spPr>
          <a:xfrm>
            <a:off x="4924851" y="2954250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</a:t>
            </a:r>
            <a:endParaRPr lang="ko-KR" alt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FA53E-4F98-4FFD-BCD3-84A206536A73}"/>
              </a:ext>
            </a:extLst>
          </p:cNvPr>
          <p:cNvSpPr txBox="1"/>
          <p:nvPr/>
        </p:nvSpPr>
        <p:spPr>
          <a:xfrm>
            <a:off x="5177966" y="3338191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</a:t>
            </a:r>
            <a:endParaRPr lang="ko-KR" altLang="en-US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C48C3C-4694-431F-BD22-2A75E5ED0649}"/>
              </a:ext>
            </a:extLst>
          </p:cNvPr>
          <p:cNvSpPr txBox="1"/>
          <p:nvPr/>
        </p:nvSpPr>
        <p:spPr>
          <a:xfrm>
            <a:off x="4199492" y="2387846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</a:t>
            </a:r>
            <a:endParaRPr lang="ko-KR" alt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3C9883-E097-4842-AC82-5A09F736F253}"/>
              </a:ext>
            </a:extLst>
          </p:cNvPr>
          <p:cNvSpPr txBox="1"/>
          <p:nvPr/>
        </p:nvSpPr>
        <p:spPr>
          <a:xfrm>
            <a:off x="2117774" y="3327154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</a:t>
            </a:r>
            <a:endParaRPr lang="ko-KR" altLang="en-US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00C201-E25A-4241-93A5-D315F2400707}"/>
              </a:ext>
            </a:extLst>
          </p:cNvPr>
          <p:cNvSpPr txBox="1"/>
          <p:nvPr/>
        </p:nvSpPr>
        <p:spPr>
          <a:xfrm>
            <a:off x="1111868" y="2422636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</a:t>
            </a:r>
            <a:endParaRPr lang="ko-KR" altLang="en-US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8F0CFD-9307-4A5D-A635-794D31F93FE0}"/>
              </a:ext>
            </a:extLst>
          </p:cNvPr>
          <p:cNvSpPr txBox="1"/>
          <p:nvPr/>
        </p:nvSpPr>
        <p:spPr>
          <a:xfrm>
            <a:off x="2126885" y="2147054"/>
            <a:ext cx="42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x1</a:t>
            </a:r>
            <a:endParaRPr lang="ko-KR" altLang="en-US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FF9FF-34CE-4EB6-829E-F2D64FFFC5B1}"/>
              </a:ext>
            </a:extLst>
          </p:cNvPr>
          <p:cNvSpPr txBox="1"/>
          <p:nvPr/>
        </p:nvSpPr>
        <p:spPr>
          <a:xfrm>
            <a:off x="4940255" y="2434743"/>
            <a:ext cx="42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x2</a:t>
            </a:r>
            <a:endParaRPr lang="ko-KR" altLang="en-US" i="1" dirty="0"/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8329E5BD-7F98-4487-957E-BC1686ED4187}"/>
              </a:ext>
            </a:extLst>
          </p:cNvPr>
          <p:cNvSpPr/>
          <p:nvPr/>
        </p:nvSpPr>
        <p:spPr>
          <a:xfrm>
            <a:off x="7681230" y="1472430"/>
            <a:ext cx="2808610" cy="2682240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AE240C-9609-44F1-8ADC-1371B49E8A72}"/>
              </a:ext>
            </a:extLst>
          </p:cNvPr>
          <p:cNvSpPr txBox="1"/>
          <p:nvPr/>
        </p:nvSpPr>
        <p:spPr>
          <a:xfrm>
            <a:off x="205105" y="2852928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</a:t>
            </a:r>
            <a:endParaRPr lang="ko-KR" altLang="en-US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5DD779-7BFD-46CF-B0CA-AE15F1DE4BB3}"/>
              </a:ext>
            </a:extLst>
          </p:cNvPr>
          <p:cNvSpPr txBox="1"/>
          <p:nvPr/>
        </p:nvSpPr>
        <p:spPr>
          <a:xfrm>
            <a:off x="1492645" y="4306300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W</a:t>
            </a:r>
            <a:endParaRPr lang="ko-KR" alt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4A330D-A60A-46B5-B87F-901FBE69B0FE}"/>
              </a:ext>
            </a:extLst>
          </p:cNvPr>
          <p:cNvSpPr txBox="1"/>
          <p:nvPr/>
        </p:nvSpPr>
        <p:spPr>
          <a:xfrm>
            <a:off x="7209777" y="2846832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</a:t>
            </a:r>
            <a:endParaRPr lang="ko-KR" altLang="en-US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175AF5-2E2A-4269-A335-5CBD358E257E}"/>
              </a:ext>
            </a:extLst>
          </p:cNvPr>
          <p:cNvSpPr txBox="1"/>
          <p:nvPr/>
        </p:nvSpPr>
        <p:spPr>
          <a:xfrm>
            <a:off x="8497317" y="4300204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W</a:t>
            </a:r>
            <a:endParaRPr lang="ko-KR" altLang="en-US" i="1" dirty="0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3960E364-74E2-4D40-837A-F12EB9FD0914}"/>
              </a:ext>
            </a:extLst>
          </p:cNvPr>
          <p:cNvSpPr/>
          <p:nvPr/>
        </p:nvSpPr>
        <p:spPr>
          <a:xfrm>
            <a:off x="8686293" y="2209431"/>
            <a:ext cx="1081184" cy="1095494"/>
          </a:xfrm>
          <a:prstGeom prst="cube">
            <a:avLst>
              <a:gd name="adj" fmla="val 94297"/>
            </a:avLst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8C60BBEA-61B8-474C-885B-0829D28E5E07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5088089" y="-330747"/>
            <a:ext cx="755904" cy="6440503"/>
          </a:xfrm>
          <a:prstGeom prst="curvedConnector4">
            <a:avLst>
              <a:gd name="adj1" fmla="val -139919"/>
              <a:gd name="adj2" fmla="val 995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7BFFA1-42AD-4701-B117-B9A04F0C15F6}"/>
                  </a:ext>
                </a:extLst>
              </p:cNvPr>
              <p:cNvSpPr txBox="1"/>
              <p:nvPr/>
            </p:nvSpPr>
            <p:spPr>
              <a:xfrm>
                <a:off x="10250572" y="3707523"/>
                <a:ext cx="478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7BFFA1-42AD-4701-B117-B9A04F0C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572" y="3707523"/>
                <a:ext cx="4785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그림 65">
            <a:extLst>
              <a:ext uri="{FF2B5EF4-FFF2-40B4-BE49-F238E27FC236}">
                <a16:creationId xmlns:a16="http://schemas.microsoft.com/office/drawing/2014/main" id="{88239DBD-8D95-4D85-81FE-E606EB47E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5" y="4851647"/>
            <a:ext cx="6962775" cy="120967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1B0F274-C843-4C32-9AFC-5B8A1220B8A3}"/>
              </a:ext>
            </a:extLst>
          </p:cNvPr>
          <p:cNvSpPr txBox="1"/>
          <p:nvPr/>
        </p:nvSpPr>
        <p:spPr>
          <a:xfrm>
            <a:off x="393064" y="1016246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FlowNet</a:t>
            </a:r>
            <a:r>
              <a:rPr lang="en-US" altLang="ko-KR" sz="2400" b="1" dirty="0"/>
              <a:t>: correlation layer</a:t>
            </a:r>
          </a:p>
        </p:txBody>
      </p:sp>
    </p:spTree>
    <p:extLst>
      <p:ext uri="{BB962C8B-B14F-4D97-AF65-F5344CB8AC3E}">
        <p14:creationId xmlns:p14="http://schemas.microsoft.com/office/powerpoint/2010/main" val="121536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6EB390-E8C2-481C-93E5-01C2154B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2856547"/>
            <a:ext cx="8144435" cy="3239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D0BAC-74CF-4B13-93D2-E46F1908F2FD}"/>
              </a:ext>
            </a:extLst>
          </p:cNvPr>
          <p:cNvSpPr txBox="1"/>
          <p:nvPr/>
        </p:nvSpPr>
        <p:spPr>
          <a:xfrm>
            <a:off x="393064" y="1016246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FlowNet</a:t>
            </a:r>
            <a:r>
              <a:rPr lang="en-US" altLang="ko-KR" sz="2400" b="1" dirty="0"/>
              <a:t>: Refinement layer</a:t>
            </a:r>
          </a:p>
        </p:txBody>
      </p:sp>
    </p:spTree>
    <p:extLst>
      <p:ext uri="{BB962C8B-B14F-4D97-AF65-F5344CB8AC3E}">
        <p14:creationId xmlns:p14="http://schemas.microsoft.com/office/powerpoint/2010/main" val="278927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latin typeface="Times New Roman" pitchFamily="18" charset="0"/>
                <a:ea typeface="맑은 고딕" charset="0"/>
                <a:cs typeface="Times New Roman" pitchFamily="18" charset="0"/>
              </a:rPr>
              <a:t>FlowNet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A00EC-00A6-484C-B0BE-112422AD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487955"/>
            <a:ext cx="10465084" cy="34095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A1B6-986E-49CE-9AB1-12E7B64527E4}"/>
              </a:ext>
            </a:extLst>
          </p:cNvPr>
          <p:cNvSpPr/>
          <p:nvPr/>
        </p:nvSpPr>
        <p:spPr>
          <a:xfrm>
            <a:off x="1987296" y="2962656"/>
            <a:ext cx="1292352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048862-9060-4A05-8456-1E3C912D7BD3}"/>
              </a:ext>
            </a:extLst>
          </p:cNvPr>
          <p:cNvSpPr/>
          <p:nvPr/>
        </p:nvSpPr>
        <p:spPr>
          <a:xfrm>
            <a:off x="10015728" y="2962656"/>
            <a:ext cx="981456" cy="182880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8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928a32df-66f8-4915-9214-fb107b327f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928a32df-66f8-4915-9214-fb107b327f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505</Words>
  <Application>Microsoft Office PowerPoint</Application>
  <PresentationFormat>와이드스크린</PresentationFormat>
  <Paragraphs>104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FlowNet</vt:lpstr>
      <vt:lpstr>FlowNet</vt:lpstr>
      <vt:lpstr>FlowNet</vt:lpstr>
      <vt:lpstr>FlowNet</vt:lpstr>
      <vt:lpstr>FlowNet</vt:lpstr>
      <vt:lpstr>FlowNet</vt:lpstr>
      <vt:lpstr>FlowNet</vt:lpstr>
      <vt:lpstr>FlowNet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권형준</cp:lastModifiedBy>
  <cp:revision>2</cp:revision>
  <cp:lastPrinted>2020-10-15T08:00:34Z</cp:lastPrinted>
  <dcterms:created xsi:type="dcterms:W3CDTF">1601-01-01T00:00:00Z</dcterms:created>
  <dcterms:modified xsi:type="dcterms:W3CDTF">2020-11-10T06:48:27Z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