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18"/>
  </p:notesMasterIdLst>
  <p:handoutMasterIdLst>
    <p:handoutMasterId r:id="rId19"/>
  </p:handoutMasterIdLst>
  <p:sldIdLst>
    <p:sldId id="292" r:id="rId5"/>
    <p:sldId id="304" r:id="rId6"/>
    <p:sldId id="373" r:id="rId7"/>
    <p:sldId id="374" r:id="rId8"/>
    <p:sldId id="375" r:id="rId9"/>
    <p:sldId id="383" r:id="rId10"/>
    <p:sldId id="387" r:id="rId11"/>
    <p:sldId id="389" r:id="rId12"/>
    <p:sldId id="388" r:id="rId13"/>
    <p:sldId id="379" r:id="rId14"/>
    <p:sldId id="384" r:id="rId15"/>
    <p:sldId id="385" r:id="rId16"/>
    <p:sldId id="380" r:id="rId17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74BD2-1218-4322-8C6A-8F0DA335ECC0}" v="441" dt="2020-11-17T07:01:54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33" autoAdjust="0"/>
  </p:normalViewPr>
  <p:slideViewPr>
    <p:cSldViewPr snapToGrid="0">
      <p:cViewPr varScale="1">
        <p:scale>
          <a:sx n="48" d="100"/>
          <a:sy n="48" d="100"/>
        </p:scale>
        <p:origin x="53" y="389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2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형준" userId="298bb6b4-c36b-41f7-8309-9684c3858ae6" providerId="ADAL" clId="{BBD74BD2-1218-4322-8C6A-8F0DA335ECC0}"/>
    <pc:docChg chg="undo custSel addSld delSld modSld sldOrd modNotesMaster modHandout">
      <pc:chgData name="권형준" userId="298bb6b4-c36b-41f7-8309-9684c3858ae6" providerId="ADAL" clId="{BBD74BD2-1218-4322-8C6A-8F0DA335ECC0}" dt="2020-11-17T07:01:55.821" v="7107" actId="20577"/>
      <pc:docMkLst>
        <pc:docMk/>
      </pc:docMkLst>
      <pc:sldChg chg="modSp mod">
        <pc:chgData name="권형준" userId="298bb6b4-c36b-41f7-8309-9684c3858ae6" providerId="ADAL" clId="{BBD74BD2-1218-4322-8C6A-8F0DA335ECC0}" dt="2020-11-17T01:34:46.296" v="31" actId="2711"/>
        <pc:sldMkLst>
          <pc:docMk/>
          <pc:sldMk cId="734426292" sldId="292"/>
        </pc:sldMkLst>
        <pc:spChg chg="mod">
          <ac:chgData name="권형준" userId="298bb6b4-c36b-41f7-8309-9684c3858ae6" providerId="ADAL" clId="{BBD74BD2-1218-4322-8C6A-8F0DA335ECC0}" dt="2020-11-17T01:34:38.705" v="30" actId="2711"/>
          <ac:spMkLst>
            <pc:docMk/>
            <pc:sldMk cId="734426292" sldId="292"/>
            <ac:spMk id="2" creationId="{00000000-0000-0000-0000-000000000000}"/>
          </ac:spMkLst>
        </pc:spChg>
        <pc:spChg chg="mod">
          <ac:chgData name="권형준" userId="298bb6b4-c36b-41f7-8309-9684c3858ae6" providerId="ADAL" clId="{BBD74BD2-1218-4322-8C6A-8F0DA335ECC0}" dt="2020-11-17T01:34:46.296" v="31" actId="2711"/>
          <ac:spMkLst>
            <pc:docMk/>
            <pc:sldMk cId="734426292" sldId="292"/>
            <ac:spMk id="4" creationId="{00000000-0000-0000-0000-000000000000}"/>
          </ac:spMkLst>
        </pc:spChg>
      </pc:sldChg>
      <pc:sldChg chg="modSp mod">
        <pc:chgData name="권형준" userId="298bb6b4-c36b-41f7-8309-9684c3858ae6" providerId="ADAL" clId="{BBD74BD2-1218-4322-8C6A-8F0DA335ECC0}" dt="2020-11-17T01:44:54.964" v="68" actId="2711"/>
        <pc:sldMkLst>
          <pc:docMk/>
          <pc:sldMk cId="2505672587" sldId="304"/>
        </pc:sldMkLst>
        <pc:spChg chg="mod">
          <ac:chgData name="권형준" userId="298bb6b4-c36b-41f7-8309-9684c3858ae6" providerId="ADAL" clId="{BBD74BD2-1218-4322-8C6A-8F0DA335ECC0}" dt="2020-11-17T01:44:54.964" v="68" actId="2711"/>
          <ac:spMkLst>
            <pc:docMk/>
            <pc:sldMk cId="2505672587" sldId="304"/>
            <ac:spMk id="2" creationId="{52A19F79-E9B2-423F-8FC6-1FFDEC2A6353}"/>
          </ac:spMkLst>
        </pc:spChg>
        <pc:spChg chg="mod">
          <ac:chgData name="권형준" userId="298bb6b4-c36b-41f7-8309-9684c3858ae6" providerId="ADAL" clId="{BBD74BD2-1218-4322-8C6A-8F0DA335ECC0}" dt="2020-11-17T01:44:48.976" v="66"/>
          <ac:spMkLst>
            <pc:docMk/>
            <pc:sldMk cId="2505672587" sldId="304"/>
            <ac:spMk id="9" creationId="{00000000-0000-0000-0000-000000000000}"/>
          </ac:spMkLst>
        </pc:spChg>
      </pc:sldChg>
      <pc:sldChg chg="addSp delSp modSp mod modNotesTx">
        <pc:chgData name="권형준" userId="298bb6b4-c36b-41f7-8309-9684c3858ae6" providerId="ADAL" clId="{BBD74BD2-1218-4322-8C6A-8F0DA335ECC0}" dt="2020-11-17T07:01:55.821" v="7107" actId="20577"/>
        <pc:sldMkLst>
          <pc:docMk/>
          <pc:sldMk cId="301953578" sldId="366"/>
        </pc:sldMkLst>
        <pc:spChg chg="add mod">
          <ac:chgData name="권형준" userId="298bb6b4-c36b-41f7-8309-9684c3858ae6" providerId="ADAL" clId="{BBD74BD2-1218-4322-8C6A-8F0DA335ECC0}" dt="2020-11-17T01:47:19.532" v="202" actId="20577"/>
          <ac:spMkLst>
            <pc:docMk/>
            <pc:sldMk cId="301953578" sldId="366"/>
            <ac:spMk id="2" creationId="{93A712D0-8CDF-4FFB-B610-5DA9870167B6}"/>
          </ac:spMkLst>
        </pc:spChg>
        <pc:spChg chg="add mod">
          <ac:chgData name="권형준" userId="298bb6b4-c36b-41f7-8309-9684c3858ae6" providerId="ADAL" clId="{BBD74BD2-1218-4322-8C6A-8F0DA335ECC0}" dt="2020-11-17T01:48:30.052" v="207" actId="20577"/>
          <ac:spMkLst>
            <pc:docMk/>
            <pc:sldMk cId="301953578" sldId="366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2:31:42.057" v="1449" actId="404"/>
          <ac:spMkLst>
            <pc:docMk/>
            <pc:sldMk cId="301953578" sldId="366"/>
            <ac:spMk id="5" creationId="{1E2240C8-98B9-4E52-A496-504105EC0DD7}"/>
          </ac:spMkLst>
        </pc:spChg>
        <pc:spChg chg="add mod">
          <ac:chgData name="권형준" userId="298bb6b4-c36b-41f7-8309-9684c3858ae6" providerId="ADAL" clId="{BBD74BD2-1218-4322-8C6A-8F0DA335ECC0}" dt="2020-11-17T02:33:37.963" v="1522" actId="208"/>
          <ac:spMkLst>
            <pc:docMk/>
            <pc:sldMk cId="301953578" sldId="366"/>
            <ac:spMk id="7" creationId="{3BA4CCB1-3BA5-4B07-86EC-6598BD6CC1B9}"/>
          </ac:spMkLst>
        </pc:spChg>
        <pc:spChg chg="mod">
          <ac:chgData name="권형준" userId="298bb6b4-c36b-41f7-8309-9684c3858ae6" providerId="ADAL" clId="{BBD74BD2-1218-4322-8C6A-8F0DA335ECC0}" dt="2020-11-17T01:44:45.773" v="65"/>
          <ac:spMkLst>
            <pc:docMk/>
            <pc:sldMk cId="301953578" sldId="366"/>
            <ac:spMk id="9" creationId="{00000000-0000-0000-0000-000000000000}"/>
          </ac:spMkLst>
        </pc:spChg>
        <pc:spChg chg="del mod">
          <ac:chgData name="권형준" userId="298bb6b4-c36b-41f7-8309-9684c3858ae6" providerId="ADAL" clId="{BBD74BD2-1218-4322-8C6A-8F0DA335ECC0}" dt="2020-11-17T01:34:11.022" v="20"/>
          <ac:spMkLst>
            <pc:docMk/>
            <pc:sldMk cId="301953578" sldId="366"/>
            <ac:spMk id="11" creationId="{23B6A8BD-FCCC-44C4-B8BA-44A8561EEC00}"/>
          </ac:spMkLst>
        </pc:spChg>
        <pc:spChg chg="add del">
          <ac:chgData name="권형준" userId="298bb6b4-c36b-41f7-8309-9684c3858ae6" providerId="ADAL" clId="{BBD74BD2-1218-4322-8C6A-8F0DA335ECC0}" dt="2020-11-17T02:18:16.974" v="1441" actId="22"/>
          <ac:spMkLst>
            <pc:docMk/>
            <pc:sldMk cId="301953578" sldId="366"/>
            <ac:spMk id="14" creationId="{B94BE291-4711-4B2C-B279-D4CC5AFB713F}"/>
          </ac:spMkLst>
        </pc:spChg>
        <pc:spChg chg="del mod">
          <ac:chgData name="권형준" userId="298bb6b4-c36b-41f7-8309-9684c3858ae6" providerId="ADAL" clId="{BBD74BD2-1218-4322-8C6A-8F0DA335ECC0}" dt="2020-11-17T01:34:11.023" v="22"/>
          <ac:spMkLst>
            <pc:docMk/>
            <pc:sldMk cId="301953578" sldId="366"/>
            <ac:spMk id="16" creationId="{0B36780E-6983-464E-BEC9-654A0573DD31}"/>
          </ac:spMkLst>
        </pc:spChg>
        <pc:spChg chg="del mod">
          <ac:chgData name="권형준" userId="298bb6b4-c36b-41f7-8309-9684c3858ae6" providerId="ADAL" clId="{BBD74BD2-1218-4322-8C6A-8F0DA335ECC0}" dt="2020-11-17T01:34:02.832" v="13" actId="478"/>
          <ac:spMkLst>
            <pc:docMk/>
            <pc:sldMk cId="301953578" sldId="366"/>
            <ac:spMk id="18" creationId="{FB710193-0186-4A25-AF2D-D86AC971D811}"/>
          </ac:spMkLst>
        </pc:spChg>
        <pc:picChg chg="add mod">
          <ac:chgData name="권형준" userId="298bb6b4-c36b-41f7-8309-9684c3858ae6" providerId="ADAL" clId="{BBD74BD2-1218-4322-8C6A-8F0DA335ECC0}" dt="2020-11-17T02:32:55.575" v="1516" actId="14100"/>
          <ac:picMkLst>
            <pc:docMk/>
            <pc:sldMk cId="301953578" sldId="366"/>
            <ac:picMk id="6" creationId="{2AE2EBA8-261D-41C2-A2ED-F3A215508C08}"/>
          </ac:picMkLst>
        </pc:picChg>
        <pc:picChg chg="del">
          <ac:chgData name="권형준" userId="298bb6b4-c36b-41f7-8309-9684c3858ae6" providerId="ADAL" clId="{BBD74BD2-1218-4322-8C6A-8F0DA335ECC0}" dt="2020-11-17T01:34:00.612" v="10" actId="478"/>
          <ac:picMkLst>
            <pc:docMk/>
            <pc:sldMk cId="301953578" sldId="366"/>
            <ac:picMk id="19" creationId="{85E18955-1F80-4A8D-9F91-89AB306BA2BE}"/>
          </ac:picMkLst>
        </pc:picChg>
        <pc:picChg chg="del">
          <ac:chgData name="권형준" userId="298bb6b4-c36b-41f7-8309-9684c3858ae6" providerId="ADAL" clId="{BBD74BD2-1218-4322-8C6A-8F0DA335ECC0}" dt="2020-11-17T01:34:03.708" v="14" actId="478"/>
          <ac:picMkLst>
            <pc:docMk/>
            <pc:sldMk cId="301953578" sldId="366"/>
            <ac:picMk id="23" creationId="{42D844E4-E220-4140-8776-4166B9565388}"/>
          </ac:picMkLst>
        </pc:picChg>
        <pc:picChg chg="del">
          <ac:chgData name="권형준" userId="298bb6b4-c36b-41f7-8309-9684c3858ae6" providerId="ADAL" clId="{BBD74BD2-1218-4322-8C6A-8F0DA335ECC0}" dt="2020-11-17T01:33:59.911" v="9" actId="478"/>
          <ac:picMkLst>
            <pc:docMk/>
            <pc:sldMk cId="301953578" sldId="366"/>
            <ac:picMk id="35" creationId="{4CBBEDFB-3940-4084-B153-925EB8608F8B}"/>
          </ac:picMkLst>
        </pc:picChg>
      </pc:sldChg>
      <pc:sldChg chg="addSp modSp add mod modNotesTx">
        <pc:chgData name="권형준" userId="298bb6b4-c36b-41f7-8309-9684c3858ae6" providerId="ADAL" clId="{BBD74BD2-1218-4322-8C6A-8F0DA335ECC0}" dt="2020-11-17T06:12:24.721" v="3083" actId="20577"/>
        <pc:sldMkLst>
          <pc:docMk/>
          <pc:sldMk cId="4059117929" sldId="367"/>
        </pc:sldMkLst>
        <pc:spChg chg="add mod">
          <ac:chgData name="권형준" userId="298bb6b4-c36b-41f7-8309-9684c3858ae6" providerId="ADAL" clId="{BBD74BD2-1218-4322-8C6A-8F0DA335ECC0}" dt="2020-11-17T02:33:52.742" v="1525" actId="1076"/>
          <ac:spMkLst>
            <pc:docMk/>
            <pc:sldMk cId="4059117929" sldId="367"/>
            <ac:spMk id="6" creationId="{3A09FA2E-BED4-448C-AB6C-1EBF4F4C3813}"/>
          </ac:spMkLst>
        </pc:spChg>
        <pc:spChg chg="add mod">
          <ac:chgData name="권형준" userId="298bb6b4-c36b-41f7-8309-9684c3858ae6" providerId="ADAL" clId="{BBD74BD2-1218-4322-8C6A-8F0DA335ECC0}" dt="2020-11-17T02:32:02.773" v="1455" actId="403"/>
          <ac:spMkLst>
            <pc:docMk/>
            <pc:sldMk cId="4059117929" sldId="367"/>
            <ac:spMk id="7" creationId="{74991A2A-EE15-4BB4-9766-9A647EF3F98A}"/>
          </ac:spMkLst>
        </pc:spChg>
        <pc:picChg chg="add">
          <ac:chgData name="권형준" userId="298bb6b4-c36b-41f7-8309-9684c3858ae6" providerId="ADAL" clId="{BBD74BD2-1218-4322-8C6A-8F0DA335ECC0}" dt="2020-11-17T02:33:42.545" v="1523" actId="22"/>
          <ac:picMkLst>
            <pc:docMk/>
            <pc:sldMk cId="4059117929" sldId="367"/>
            <ac:picMk id="5" creationId="{5C71CCF4-639B-4378-AFB3-173178C157A9}"/>
          </ac:picMkLst>
        </pc:picChg>
      </pc:sldChg>
      <pc:sldChg chg="del">
        <pc:chgData name="권형준" userId="298bb6b4-c36b-41f7-8309-9684c3858ae6" providerId="ADAL" clId="{BBD74BD2-1218-4322-8C6A-8F0DA335ECC0}" dt="2020-11-17T01:33:55.339" v="1" actId="47"/>
        <pc:sldMkLst>
          <pc:docMk/>
          <pc:sldMk cId="4092185218" sldId="367"/>
        </pc:sldMkLst>
      </pc:sldChg>
      <pc:sldChg chg="del">
        <pc:chgData name="권형준" userId="298bb6b4-c36b-41f7-8309-9684c3858ae6" providerId="ADAL" clId="{BBD74BD2-1218-4322-8C6A-8F0DA335ECC0}" dt="2020-11-17T01:33:56.056" v="4" actId="47"/>
        <pc:sldMkLst>
          <pc:docMk/>
          <pc:sldMk cId="2711899989" sldId="368"/>
        </pc:sldMkLst>
      </pc:sldChg>
      <pc:sldChg chg="addSp delSp modSp add mod modNotesTx">
        <pc:chgData name="권형준" userId="298bb6b4-c36b-41f7-8309-9684c3858ae6" providerId="ADAL" clId="{BBD74BD2-1218-4322-8C6A-8F0DA335ECC0}" dt="2020-11-17T06:13:50.559" v="3332" actId="20577"/>
        <pc:sldMkLst>
          <pc:docMk/>
          <pc:sldMk cId="2853255045" sldId="368"/>
        </pc:sldMkLst>
        <pc:spChg chg="mod">
          <ac:chgData name="권형준" userId="298bb6b4-c36b-41f7-8309-9684c3858ae6" providerId="ADAL" clId="{BBD74BD2-1218-4322-8C6A-8F0DA335ECC0}" dt="2020-11-17T02:43:58.725" v="2199" actId="20577"/>
          <ac:spMkLst>
            <pc:docMk/>
            <pc:sldMk cId="2853255045" sldId="368"/>
            <ac:spMk id="2" creationId="{93A712D0-8CDF-4FFB-B610-5DA9870167B6}"/>
          </ac:spMkLst>
        </pc:spChg>
        <pc:spChg chg="mod">
          <ac:chgData name="권형준" userId="298bb6b4-c36b-41f7-8309-9684c3858ae6" providerId="ADAL" clId="{BBD74BD2-1218-4322-8C6A-8F0DA335ECC0}" dt="2020-11-17T03:09:14.050" v="2260" actId="20577"/>
          <ac:spMkLst>
            <pc:docMk/>
            <pc:sldMk cId="2853255045" sldId="368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2:50:49.882" v="2212" actId="1076"/>
          <ac:spMkLst>
            <pc:docMk/>
            <pc:sldMk cId="2853255045" sldId="368"/>
            <ac:spMk id="7" creationId="{66B56533-D7EB-43B4-89A3-674FC1AB36A8}"/>
          </ac:spMkLst>
        </pc:spChg>
        <pc:spChg chg="add del">
          <ac:chgData name="권형준" userId="298bb6b4-c36b-41f7-8309-9684c3858ae6" providerId="ADAL" clId="{BBD74BD2-1218-4322-8C6A-8F0DA335ECC0}" dt="2020-11-17T02:51:10.615" v="2214" actId="22"/>
          <ac:spMkLst>
            <pc:docMk/>
            <pc:sldMk cId="2853255045" sldId="368"/>
            <ac:spMk id="10" creationId="{2F490949-5A26-4B4B-8794-A6B314116C32}"/>
          </ac:spMkLst>
        </pc:spChg>
        <pc:spChg chg="add del">
          <ac:chgData name="권형준" userId="298bb6b4-c36b-41f7-8309-9684c3858ae6" providerId="ADAL" clId="{BBD74BD2-1218-4322-8C6A-8F0DA335ECC0}" dt="2020-11-17T02:51:14.532" v="2216" actId="22"/>
          <ac:spMkLst>
            <pc:docMk/>
            <pc:sldMk cId="2853255045" sldId="368"/>
            <ac:spMk id="11" creationId="{58F5838D-B2F2-42AD-9124-CFCDFEB809EF}"/>
          </ac:spMkLst>
        </pc:spChg>
        <pc:spChg chg="add del">
          <ac:chgData name="권형준" userId="298bb6b4-c36b-41f7-8309-9684c3858ae6" providerId="ADAL" clId="{BBD74BD2-1218-4322-8C6A-8F0DA335ECC0}" dt="2020-11-17T02:51:22.002" v="2218" actId="22"/>
          <ac:spMkLst>
            <pc:docMk/>
            <pc:sldMk cId="2853255045" sldId="368"/>
            <ac:spMk id="13" creationId="{36B3F003-8DAF-4D53-94BA-B762C4246A43}"/>
          </ac:spMkLst>
        </pc:spChg>
        <pc:spChg chg="add del">
          <ac:chgData name="권형준" userId="298bb6b4-c36b-41f7-8309-9684c3858ae6" providerId="ADAL" clId="{BBD74BD2-1218-4322-8C6A-8F0DA335ECC0}" dt="2020-11-17T02:51:43.161" v="2224" actId="22"/>
          <ac:spMkLst>
            <pc:docMk/>
            <pc:sldMk cId="2853255045" sldId="368"/>
            <ac:spMk id="17" creationId="{B3D10137-32BB-4CB9-9166-D4AC7AE3582B}"/>
          </ac:spMkLst>
        </pc:spChg>
        <pc:spChg chg="add del">
          <ac:chgData name="권형준" userId="298bb6b4-c36b-41f7-8309-9684c3858ae6" providerId="ADAL" clId="{BBD74BD2-1218-4322-8C6A-8F0DA335ECC0}" dt="2020-11-17T02:51:52.647" v="2226" actId="22"/>
          <ac:spMkLst>
            <pc:docMk/>
            <pc:sldMk cId="2853255045" sldId="368"/>
            <ac:spMk id="19" creationId="{3A439693-06BA-4D26-8A81-66E0038C1109}"/>
          </ac:spMkLst>
        </pc:spChg>
        <pc:spChg chg="add mod">
          <ac:chgData name="권형준" userId="298bb6b4-c36b-41f7-8309-9684c3858ae6" providerId="ADAL" clId="{BBD74BD2-1218-4322-8C6A-8F0DA335ECC0}" dt="2020-11-17T03:08:36.167" v="2238" actId="113"/>
          <ac:spMkLst>
            <pc:docMk/>
            <pc:sldMk cId="2853255045" sldId="368"/>
            <ac:spMk id="21" creationId="{ACC62A08-31D2-450A-9746-72FBA7E8FAE9}"/>
          </ac:spMkLst>
        </pc:spChg>
        <pc:spChg chg="add mod">
          <ac:chgData name="권형준" userId="298bb6b4-c36b-41f7-8309-9684c3858ae6" providerId="ADAL" clId="{BBD74BD2-1218-4322-8C6A-8F0DA335ECC0}" dt="2020-11-17T03:09:02.555" v="2244" actId="1076"/>
          <ac:spMkLst>
            <pc:docMk/>
            <pc:sldMk cId="2853255045" sldId="368"/>
            <ac:spMk id="25" creationId="{6357AB7B-7BD6-43E4-92D4-F8099A4C8493}"/>
          </ac:spMkLst>
        </pc:spChg>
        <pc:spChg chg="add mod">
          <ac:chgData name="권형준" userId="298bb6b4-c36b-41f7-8309-9684c3858ae6" providerId="ADAL" clId="{BBD74BD2-1218-4322-8C6A-8F0DA335ECC0}" dt="2020-11-17T04:45:51.303" v="2304" actId="1076"/>
          <ac:spMkLst>
            <pc:docMk/>
            <pc:sldMk cId="2853255045" sldId="368"/>
            <ac:spMk id="29" creationId="{3347F049-D2F1-45CF-8B50-70DBFF8A15D0}"/>
          </ac:spMkLst>
        </pc:spChg>
        <pc:picChg chg="add del mod">
          <ac:chgData name="권형준" userId="298bb6b4-c36b-41f7-8309-9684c3858ae6" providerId="ADAL" clId="{BBD74BD2-1218-4322-8C6A-8F0DA335ECC0}" dt="2020-11-17T02:51:32.058" v="2222" actId="478"/>
          <ac:picMkLst>
            <pc:docMk/>
            <pc:sldMk cId="2853255045" sldId="368"/>
            <ac:picMk id="15" creationId="{F76A8946-012A-47C3-AED7-9EDB8B338489}"/>
          </ac:picMkLst>
        </pc:picChg>
        <pc:picChg chg="add mod">
          <ac:chgData name="권형준" userId="298bb6b4-c36b-41f7-8309-9684c3858ae6" providerId="ADAL" clId="{BBD74BD2-1218-4322-8C6A-8F0DA335ECC0}" dt="2020-11-17T03:08:40.116" v="2239" actId="1076"/>
          <ac:picMkLst>
            <pc:docMk/>
            <pc:sldMk cId="2853255045" sldId="368"/>
            <ac:picMk id="23" creationId="{94158828-49FF-42BB-9703-D66B6C21F16E}"/>
          </ac:picMkLst>
        </pc:picChg>
        <pc:picChg chg="add mod">
          <ac:chgData name="권형준" userId="298bb6b4-c36b-41f7-8309-9684c3858ae6" providerId="ADAL" clId="{BBD74BD2-1218-4322-8C6A-8F0DA335ECC0}" dt="2020-11-17T03:09:50.201" v="2263" actId="14100"/>
          <ac:picMkLst>
            <pc:docMk/>
            <pc:sldMk cId="2853255045" sldId="368"/>
            <ac:picMk id="27" creationId="{D0C9175A-3DF1-46FD-8A58-0956DE937F3A}"/>
          </ac:picMkLst>
        </pc:picChg>
        <pc:picChg chg="add mod">
          <ac:chgData name="권형준" userId="298bb6b4-c36b-41f7-8309-9684c3858ae6" providerId="ADAL" clId="{BBD74BD2-1218-4322-8C6A-8F0DA335ECC0}" dt="2020-11-17T04:45:51.303" v="2304" actId="1076"/>
          <ac:picMkLst>
            <pc:docMk/>
            <pc:sldMk cId="2853255045" sldId="368"/>
            <ac:picMk id="31" creationId="{E820038A-0561-4C08-B7D3-0F2F52F095A8}"/>
          </ac:picMkLst>
        </pc:picChg>
      </pc:sldChg>
      <pc:sldChg chg="addSp delSp modSp add mod modNotesTx">
        <pc:chgData name="권형준" userId="298bb6b4-c36b-41f7-8309-9684c3858ae6" providerId="ADAL" clId="{BBD74BD2-1218-4322-8C6A-8F0DA335ECC0}" dt="2020-11-17T06:29:45.763" v="3869" actId="20577"/>
        <pc:sldMkLst>
          <pc:docMk/>
          <pc:sldMk cId="2797442530" sldId="369"/>
        </pc:sldMkLst>
        <pc:spChg chg="mod">
          <ac:chgData name="권형준" userId="298bb6b4-c36b-41f7-8309-9684c3858ae6" providerId="ADAL" clId="{BBD74BD2-1218-4322-8C6A-8F0DA335ECC0}" dt="2020-11-17T04:44:08.990" v="2288"/>
          <ac:spMkLst>
            <pc:docMk/>
            <pc:sldMk cId="2797442530" sldId="369"/>
            <ac:spMk id="2" creationId="{93A712D0-8CDF-4FFB-B610-5DA9870167B6}"/>
          </ac:spMkLst>
        </pc:spChg>
        <pc:spChg chg="mod">
          <ac:chgData name="권형준" userId="298bb6b4-c36b-41f7-8309-9684c3858ae6" providerId="ADAL" clId="{BBD74BD2-1218-4322-8C6A-8F0DA335ECC0}" dt="2020-11-17T04:46:17.969" v="2307" actId="1076"/>
          <ac:spMkLst>
            <pc:docMk/>
            <pc:sldMk cId="2797442530" sldId="369"/>
            <ac:spMk id="3" creationId="{0C2E3F86-0811-477B-9B4C-E8996AF4DA1B}"/>
          </ac:spMkLst>
        </pc:spChg>
        <pc:spChg chg="add del mod">
          <ac:chgData name="권형준" userId="298bb6b4-c36b-41f7-8309-9684c3858ae6" providerId="ADAL" clId="{BBD74BD2-1218-4322-8C6A-8F0DA335ECC0}" dt="2020-11-17T04:45:46.593" v="2302" actId="21"/>
          <ac:spMkLst>
            <pc:docMk/>
            <pc:sldMk cId="2797442530" sldId="369"/>
            <ac:spMk id="6" creationId="{C35B7299-D4D5-45DF-9191-23A356D5058A}"/>
          </ac:spMkLst>
        </pc:spChg>
        <pc:spChg chg="add mod">
          <ac:chgData name="권형준" userId="298bb6b4-c36b-41f7-8309-9684c3858ae6" providerId="ADAL" clId="{BBD74BD2-1218-4322-8C6A-8F0DA335ECC0}" dt="2020-11-17T05:08:53.721" v="2401" actId="1076"/>
          <ac:spMkLst>
            <pc:docMk/>
            <pc:sldMk cId="2797442530" sldId="369"/>
            <ac:spMk id="17" creationId="{77EBF253-606D-4233-9C23-3DE417FBCF68}"/>
          </ac:spMkLst>
        </pc:spChg>
        <pc:picChg chg="add mod">
          <ac:chgData name="권형준" userId="298bb6b4-c36b-41f7-8309-9684c3858ae6" providerId="ADAL" clId="{BBD74BD2-1218-4322-8C6A-8F0DA335ECC0}" dt="2020-11-17T04:46:17.969" v="2307" actId="1076"/>
          <ac:picMkLst>
            <pc:docMk/>
            <pc:sldMk cId="2797442530" sldId="369"/>
            <ac:picMk id="5" creationId="{88683096-ACB6-4A79-B101-065463646BD1}"/>
          </ac:picMkLst>
        </pc:picChg>
        <pc:picChg chg="add del mod">
          <ac:chgData name="권형준" userId="298bb6b4-c36b-41f7-8309-9684c3858ae6" providerId="ADAL" clId="{BBD74BD2-1218-4322-8C6A-8F0DA335ECC0}" dt="2020-11-17T04:45:46.593" v="2302" actId="21"/>
          <ac:picMkLst>
            <pc:docMk/>
            <pc:sldMk cId="2797442530" sldId="369"/>
            <ac:picMk id="10" creationId="{F0E7A50A-A04C-4152-BE5D-8D19DE2C21CE}"/>
          </ac:picMkLst>
        </pc:picChg>
        <pc:picChg chg="add mod">
          <ac:chgData name="권형준" userId="298bb6b4-c36b-41f7-8309-9684c3858ae6" providerId="ADAL" clId="{BBD74BD2-1218-4322-8C6A-8F0DA335ECC0}" dt="2020-11-17T04:47:21.432" v="2310" actId="1076"/>
          <ac:picMkLst>
            <pc:docMk/>
            <pc:sldMk cId="2797442530" sldId="369"/>
            <ac:picMk id="13" creationId="{3CC4CA20-DCFD-4D5C-B6A0-7741B58B7D36}"/>
          </ac:picMkLst>
        </pc:picChg>
        <pc:picChg chg="add mod">
          <ac:chgData name="권형준" userId="298bb6b4-c36b-41f7-8309-9684c3858ae6" providerId="ADAL" clId="{BBD74BD2-1218-4322-8C6A-8F0DA335ECC0}" dt="2020-11-17T04:48:21.723" v="2313" actId="1035"/>
          <ac:picMkLst>
            <pc:docMk/>
            <pc:sldMk cId="2797442530" sldId="369"/>
            <ac:picMk id="15" creationId="{BCDD863D-1C1C-410D-9E91-62B94B900375}"/>
          </ac:picMkLst>
        </pc:picChg>
      </pc:sldChg>
      <pc:sldChg chg="del">
        <pc:chgData name="권형준" userId="298bb6b4-c36b-41f7-8309-9684c3858ae6" providerId="ADAL" clId="{BBD74BD2-1218-4322-8C6A-8F0DA335ECC0}" dt="2020-11-17T01:33:55.634" v="2" actId="47"/>
        <pc:sldMkLst>
          <pc:docMk/>
          <pc:sldMk cId="3296977508" sldId="369"/>
        </pc:sldMkLst>
      </pc:sldChg>
      <pc:sldChg chg="del">
        <pc:chgData name="권형준" userId="298bb6b4-c36b-41f7-8309-9684c3858ae6" providerId="ADAL" clId="{BBD74BD2-1218-4322-8C6A-8F0DA335ECC0}" dt="2020-11-17T01:33:55.861" v="3" actId="47"/>
        <pc:sldMkLst>
          <pc:docMk/>
          <pc:sldMk cId="1686911537" sldId="370"/>
        </pc:sldMkLst>
      </pc:sldChg>
      <pc:sldChg chg="addSp delSp modSp add mod modNotesTx">
        <pc:chgData name="권형준" userId="298bb6b4-c36b-41f7-8309-9684c3858ae6" providerId="ADAL" clId="{BBD74BD2-1218-4322-8C6A-8F0DA335ECC0}" dt="2020-11-17T06:34:28.859" v="4614" actId="20577"/>
        <pc:sldMkLst>
          <pc:docMk/>
          <pc:sldMk cId="3971787791" sldId="370"/>
        </pc:sldMkLst>
        <pc:spChg chg="del">
          <ac:chgData name="권형준" userId="298bb6b4-c36b-41f7-8309-9684c3858ae6" providerId="ADAL" clId="{BBD74BD2-1218-4322-8C6A-8F0DA335ECC0}" dt="2020-11-17T04:49:33.097" v="2318" actId="478"/>
          <ac:spMkLst>
            <pc:docMk/>
            <pc:sldMk cId="3971787791" sldId="370"/>
            <ac:spMk id="2" creationId="{93A712D0-8CDF-4FFB-B610-5DA9870167B6}"/>
          </ac:spMkLst>
        </pc:spChg>
        <pc:spChg chg="del">
          <ac:chgData name="권형준" userId="298bb6b4-c36b-41f7-8309-9684c3858ae6" providerId="ADAL" clId="{BBD74BD2-1218-4322-8C6A-8F0DA335ECC0}" dt="2020-11-17T04:49:33.097" v="2318" actId="478"/>
          <ac:spMkLst>
            <pc:docMk/>
            <pc:sldMk cId="3971787791" sldId="370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5:33:06.332" v="2407" actId="1076"/>
          <ac:spMkLst>
            <pc:docMk/>
            <pc:sldMk cId="3971787791" sldId="370"/>
            <ac:spMk id="6" creationId="{4EA8308F-DE60-47FE-8EA6-AF7E6CEF5D41}"/>
          </ac:spMkLst>
        </pc:spChg>
        <pc:spChg chg="add mod">
          <ac:chgData name="권형준" userId="298bb6b4-c36b-41f7-8309-9684c3858ae6" providerId="ADAL" clId="{BBD74BD2-1218-4322-8C6A-8F0DA335ECC0}" dt="2020-11-17T04:49:37.322" v="2319" actId="1076"/>
          <ac:spMkLst>
            <pc:docMk/>
            <pc:sldMk cId="3971787791" sldId="370"/>
            <ac:spMk id="7" creationId="{05BF4B95-1E86-48AB-9308-425AD6D26765}"/>
          </ac:spMkLst>
        </pc:spChg>
        <pc:spChg chg="add mod">
          <ac:chgData name="권형준" userId="298bb6b4-c36b-41f7-8309-9684c3858ae6" providerId="ADAL" clId="{BBD74BD2-1218-4322-8C6A-8F0DA335ECC0}" dt="2020-11-17T04:52:34.634" v="2387" actId="1035"/>
          <ac:spMkLst>
            <pc:docMk/>
            <pc:sldMk cId="3971787791" sldId="370"/>
            <ac:spMk id="15" creationId="{D7924C61-ED29-42D7-B78E-2ED647B3FB2A}"/>
          </ac:spMkLst>
        </pc:spChg>
        <pc:spChg chg="add del">
          <ac:chgData name="권형준" userId="298bb6b4-c36b-41f7-8309-9684c3858ae6" providerId="ADAL" clId="{BBD74BD2-1218-4322-8C6A-8F0DA335ECC0}" dt="2020-11-17T04:54:52.801" v="2389" actId="22"/>
          <ac:spMkLst>
            <pc:docMk/>
            <pc:sldMk cId="3971787791" sldId="370"/>
            <ac:spMk id="17" creationId="{B535F4F0-B730-4513-AB1B-EC9AEA6F87E7}"/>
          </ac:spMkLst>
        </pc:spChg>
        <pc:spChg chg="add mod">
          <ac:chgData name="권형준" userId="298bb6b4-c36b-41f7-8309-9684c3858ae6" providerId="ADAL" clId="{BBD74BD2-1218-4322-8C6A-8F0DA335ECC0}" dt="2020-11-17T05:33:11.393" v="2408" actId="1076"/>
          <ac:spMkLst>
            <pc:docMk/>
            <pc:sldMk cId="3971787791" sldId="370"/>
            <ac:spMk id="21" creationId="{71849044-0CCD-45A2-9A5C-8F80A16539D6}"/>
          </ac:spMkLst>
        </pc:spChg>
        <pc:picChg chg="add mod">
          <ac:chgData name="권형준" userId="298bb6b4-c36b-41f7-8309-9684c3858ae6" providerId="ADAL" clId="{BBD74BD2-1218-4322-8C6A-8F0DA335ECC0}" dt="2020-11-17T04:52:11.108" v="2325" actId="1076"/>
          <ac:picMkLst>
            <pc:docMk/>
            <pc:sldMk cId="3971787791" sldId="370"/>
            <ac:picMk id="5" creationId="{561D4E5F-AA28-464D-9B80-56261345282A}"/>
          </ac:picMkLst>
        </pc:picChg>
        <pc:picChg chg="add mod">
          <ac:chgData name="권형준" userId="298bb6b4-c36b-41f7-8309-9684c3858ae6" providerId="ADAL" clId="{BBD74BD2-1218-4322-8C6A-8F0DA335ECC0}" dt="2020-11-17T04:50:17.914" v="2322" actId="1076"/>
          <ac:picMkLst>
            <pc:docMk/>
            <pc:sldMk cId="3971787791" sldId="370"/>
            <ac:picMk id="13" creationId="{11DF462C-0A0C-4B3B-93F4-B64446514406}"/>
          </ac:picMkLst>
        </pc:picChg>
        <pc:picChg chg="add mod">
          <ac:chgData name="권형준" userId="298bb6b4-c36b-41f7-8309-9684c3858ae6" providerId="ADAL" clId="{BBD74BD2-1218-4322-8C6A-8F0DA335ECC0}" dt="2020-11-17T04:55:07.631" v="2392" actId="1076"/>
          <ac:picMkLst>
            <pc:docMk/>
            <pc:sldMk cId="3971787791" sldId="370"/>
            <ac:picMk id="19" creationId="{3579DC0C-1D96-431F-847E-CF9B9A002C00}"/>
          </ac:picMkLst>
        </pc:picChg>
      </pc:sldChg>
      <pc:sldChg chg="del">
        <pc:chgData name="권형준" userId="298bb6b4-c36b-41f7-8309-9684c3858ae6" providerId="ADAL" clId="{BBD74BD2-1218-4322-8C6A-8F0DA335ECC0}" dt="2020-11-17T01:33:56.625" v="7" actId="47"/>
        <pc:sldMkLst>
          <pc:docMk/>
          <pc:sldMk cId="705940790" sldId="371"/>
        </pc:sldMkLst>
      </pc:sldChg>
      <pc:sldChg chg="addSp modSp add mod ord modNotesTx">
        <pc:chgData name="권형준" userId="298bb6b4-c36b-41f7-8309-9684c3858ae6" providerId="ADAL" clId="{BBD74BD2-1218-4322-8C6A-8F0DA335ECC0}" dt="2020-11-17T06:47:52.291" v="6977" actId="20577"/>
        <pc:sldMkLst>
          <pc:docMk/>
          <pc:sldMk cId="1780878599" sldId="371"/>
        </pc:sldMkLst>
        <pc:spChg chg="mod">
          <ac:chgData name="권형준" userId="298bb6b4-c36b-41f7-8309-9684c3858ae6" providerId="ADAL" clId="{BBD74BD2-1218-4322-8C6A-8F0DA335ECC0}" dt="2020-11-17T05:33:01.968" v="2406" actId="20577"/>
          <ac:spMkLst>
            <pc:docMk/>
            <pc:sldMk cId="1780878599" sldId="371"/>
            <ac:spMk id="2" creationId="{93A712D0-8CDF-4FFB-B610-5DA9870167B6}"/>
          </ac:spMkLst>
        </pc:spChg>
        <pc:spChg chg="mod">
          <ac:chgData name="권형준" userId="298bb6b4-c36b-41f7-8309-9684c3858ae6" providerId="ADAL" clId="{BBD74BD2-1218-4322-8C6A-8F0DA335ECC0}" dt="2020-11-17T05:56:59.397" v="2569" actId="1076"/>
          <ac:spMkLst>
            <pc:docMk/>
            <pc:sldMk cId="1780878599" sldId="371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5:57:02.039" v="2570" actId="1076"/>
          <ac:spMkLst>
            <pc:docMk/>
            <pc:sldMk cId="1780878599" sldId="371"/>
            <ac:spMk id="20" creationId="{DAF26E37-45B0-42E0-9019-129D832EBB68}"/>
          </ac:spMkLst>
        </pc:spChg>
        <pc:spChg chg="add mod">
          <ac:chgData name="권형준" userId="298bb6b4-c36b-41f7-8309-9684c3858ae6" providerId="ADAL" clId="{BBD74BD2-1218-4322-8C6A-8F0DA335ECC0}" dt="2020-11-17T05:57:45.487" v="2632" actId="1036"/>
          <ac:spMkLst>
            <pc:docMk/>
            <pc:sldMk cId="1780878599" sldId="371"/>
            <ac:spMk id="22" creationId="{DD1269E9-B885-42DA-8827-40C1902DFF6A}"/>
          </ac:spMkLst>
        </pc:spChg>
        <pc:spChg chg="add mod">
          <ac:chgData name="권형준" userId="298bb6b4-c36b-41f7-8309-9684c3858ae6" providerId="ADAL" clId="{BBD74BD2-1218-4322-8C6A-8F0DA335ECC0}" dt="2020-11-17T05:58:06.837" v="2656" actId="20577"/>
          <ac:spMkLst>
            <pc:docMk/>
            <pc:sldMk cId="1780878599" sldId="371"/>
            <ac:spMk id="24" creationId="{2F4C564E-D187-4FA4-BD6B-ED02E0335B89}"/>
          </ac:spMkLst>
        </pc:spChg>
        <pc:picChg chg="add mod">
          <ac:chgData name="권형준" userId="298bb6b4-c36b-41f7-8309-9684c3858ae6" providerId="ADAL" clId="{BBD74BD2-1218-4322-8C6A-8F0DA335ECC0}" dt="2020-11-17T05:57:38.660" v="2621" actId="1038"/>
          <ac:picMkLst>
            <pc:docMk/>
            <pc:sldMk cId="1780878599" sldId="371"/>
            <ac:picMk id="5" creationId="{8784052F-2843-4A2C-9373-53A475197714}"/>
          </ac:picMkLst>
        </pc:picChg>
        <pc:picChg chg="add mod">
          <ac:chgData name="권형준" userId="298bb6b4-c36b-41f7-8309-9684c3858ae6" providerId="ADAL" clId="{BBD74BD2-1218-4322-8C6A-8F0DA335ECC0}" dt="2020-11-17T05:57:57.737" v="2642" actId="1037"/>
          <ac:picMkLst>
            <pc:docMk/>
            <pc:sldMk cId="1780878599" sldId="371"/>
            <ac:picMk id="7" creationId="{1C5D3203-A14E-4BB2-A02A-F3B349B7103C}"/>
          </ac:picMkLst>
        </pc:picChg>
        <pc:picChg chg="add mod">
          <ac:chgData name="권형준" userId="298bb6b4-c36b-41f7-8309-9684c3858ae6" providerId="ADAL" clId="{BBD74BD2-1218-4322-8C6A-8F0DA335ECC0}" dt="2020-11-17T05:58:21.773" v="2660" actId="1076"/>
          <ac:picMkLst>
            <pc:docMk/>
            <pc:sldMk cId="1780878599" sldId="371"/>
            <ac:picMk id="10" creationId="{F6FF16B0-D8BC-44F5-99DE-E1E0F51F5D5E}"/>
          </ac:picMkLst>
        </pc:picChg>
        <pc:picChg chg="add mod">
          <ac:chgData name="권형준" userId="298bb6b4-c36b-41f7-8309-9684c3858ae6" providerId="ADAL" clId="{BBD74BD2-1218-4322-8C6A-8F0DA335ECC0}" dt="2020-11-17T05:58:58.989" v="2661" actId="1076"/>
          <ac:picMkLst>
            <pc:docMk/>
            <pc:sldMk cId="1780878599" sldId="371"/>
            <ac:picMk id="13" creationId="{9C4F6ED7-B082-4CCC-9C2A-F037E4401916}"/>
          </ac:picMkLst>
        </pc:picChg>
        <pc:picChg chg="add mod">
          <ac:chgData name="권형준" userId="298bb6b4-c36b-41f7-8309-9684c3858ae6" providerId="ADAL" clId="{BBD74BD2-1218-4322-8C6A-8F0DA335ECC0}" dt="2020-11-17T05:58:13.413" v="2659" actId="1076"/>
          <ac:picMkLst>
            <pc:docMk/>
            <pc:sldMk cId="1780878599" sldId="371"/>
            <ac:picMk id="15" creationId="{DDC36BB4-80CE-4EB2-A05C-DBB77F16712D}"/>
          </ac:picMkLst>
        </pc:picChg>
        <pc:picChg chg="add mod">
          <ac:chgData name="권형준" userId="298bb6b4-c36b-41f7-8309-9684c3858ae6" providerId="ADAL" clId="{BBD74BD2-1218-4322-8C6A-8F0DA335ECC0}" dt="2020-11-17T06:41:00.706" v="5787" actId="1076"/>
          <ac:picMkLst>
            <pc:docMk/>
            <pc:sldMk cId="1780878599" sldId="371"/>
            <ac:picMk id="17" creationId="{3ADC5DF3-1A62-46B3-B07F-6A4325A5F173}"/>
          </ac:picMkLst>
        </pc:picChg>
        <pc:picChg chg="add mod">
          <ac:chgData name="권형준" userId="298bb6b4-c36b-41f7-8309-9684c3858ae6" providerId="ADAL" clId="{BBD74BD2-1218-4322-8C6A-8F0DA335ECC0}" dt="2020-11-17T06:41:10.076" v="5792" actId="1076"/>
          <ac:picMkLst>
            <pc:docMk/>
            <pc:sldMk cId="1780878599" sldId="371"/>
            <ac:picMk id="19" creationId="{E033CF4A-886D-495E-960C-61EEC642BE37}"/>
          </ac:picMkLst>
        </pc:picChg>
        <pc:picChg chg="add mod">
          <ac:chgData name="권형준" userId="298bb6b4-c36b-41f7-8309-9684c3858ae6" providerId="ADAL" clId="{BBD74BD2-1218-4322-8C6A-8F0DA335ECC0}" dt="2020-11-17T06:41:08.571" v="5791" actId="1076"/>
          <ac:picMkLst>
            <pc:docMk/>
            <pc:sldMk cId="1780878599" sldId="371"/>
            <ac:picMk id="26" creationId="{1B54B001-1C02-4D08-A2F6-C99AE3DFDFBC}"/>
          </ac:picMkLst>
        </pc:picChg>
      </pc:sldChg>
      <pc:sldChg chg="del">
        <pc:chgData name="권형준" userId="298bb6b4-c36b-41f7-8309-9684c3858ae6" providerId="ADAL" clId="{BBD74BD2-1218-4322-8C6A-8F0DA335ECC0}" dt="2020-11-17T01:33:55.026" v="0" actId="47"/>
        <pc:sldMkLst>
          <pc:docMk/>
          <pc:sldMk cId="1099034104" sldId="372"/>
        </pc:sldMkLst>
      </pc:sldChg>
      <pc:sldChg chg="addSp delSp modSp add mod ord modNotesTx">
        <pc:chgData name="권형준" userId="298bb6b4-c36b-41f7-8309-9684c3858ae6" providerId="ADAL" clId="{BBD74BD2-1218-4322-8C6A-8F0DA335ECC0}" dt="2020-11-17T06:40:10.210" v="5726" actId="20577"/>
        <pc:sldMkLst>
          <pc:docMk/>
          <pc:sldMk cId="2467817510" sldId="372"/>
        </pc:sldMkLst>
        <pc:spChg chg="del">
          <ac:chgData name="권형준" userId="298bb6b4-c36b-41f7-8309-9684c3858ae6" providerId="ADAL" clId="{BBD74BD2-1218-4322-8C6A-8F0DA335ECC0}" dt="2020-11-17T05:49:13.507" v="2436" actId="478"/>
          <ac:spMkLst>
            <pc:docMk/>
            <pc:sldMk cId="2467817510" sldId="372"/>
            <ac:spMk id="2" creationId="{93A712D0-8CDF-4FFB-B610-5DA9870167B6}"/>
          </ac:spMkLst>
        </pc:spChg>
        <pc:spChg chg="del mod">
          <ac:chgData name="권형준" userId="298bb6b4-c36b-41f7-8309-9684c3858ae6" providerId="ADAL" clId="{BBD74BD2-1218-4322-8C6A-8F0DA335ECC0}" dt="2020-11-17T05:49:13.924" v="2438" actId="478"/>
          <ac:spMkLst>
            <pc:docMk/>
            <pc:sldMk cId="2467817510" sldId="372"/>
            <ac:spMk id="3" creationId="{0C2E3F86-0811-477B-9B4C-E8996AF4DA1B}"/>
          </ac:spMkLst>
        </pc:spChg>
        <pc:spChg chg="add">
          <ac:chgData name="권형준" userId="298bb6b4-c36b-41f7-8309-9684c3858ae6" providerId="ADAL" clId="{BBD74BD2-1218-4322-8C6A-8F0DA335ECC0}" dt="2020-11-17T05:49:14.830" v="2439" actId="22"/>
          <ac:spMkLst>
            <pc:docMk/>
            <pc:sldMk cId="2467817510" sldId="372"/>
            <ac:spMk id="4" creationId="{60E530C8-887B-4BB1-B7E4-3B3069267F30}"/>
          </ac:spMkLst>
        </pc:spChg>
        <pc:spChg chg="add mod">
          <ac:chgData name="권형준" userId="298bb6b4-c36b-41f7-8309-9684c3858ae6" providerId="ADAL" clId="{BBD74BD2-1218-4322-8C6A-8F0DA335ECC0}" dt="2020-11-17T05:49:23.904" v="2462" actId="20577"/>
          <ac:spMkLst>
            <pc:docMk/>
            <pc:sldMk cId="2467817510" sldId="372"/>
            <ac:spMk id="5" creationId="{217A310F-65B5-43ED-98CD-51800380537E}"/>
          </ac:spMkLst>
        </pc:spChg>
        <pc:spChg chg="add mod">
          <ac:chgData name="권형준" userId="298bb6b4-c36b-41f7-8309-9684c3858ae6" providerId="ADAL" clId="{BBD74BD2-1218-4322-8C6A-8F0DA335ECC0}" dt="2020-11-17T05:55:26.974" v="2528" actId="1076"/>
          <ac:spMkLst>
            <pc:docMk/>
            <pc:sldMk cId="2467817510" sldId="372"/>
            <ac:spMk id="15" creationId="{8A4F7388-27FC-4C6D-B5DE-46A9FF2C5411}"/>
          </ac:spMkLst>
        </pc:spChg>
        <pc:picChg chg="add mod">
          <ac:chgData name="권형준" userId="298bb6b4-c36b-41f7-8309-9684c3858ae6" providerId="ADAL" clId="{BBD74BD2-1218-4322-8C6A-8F0DA335ECC0}" dt="2020-11-17T05:52:03.517" v="2464" actId="1076"/>
          <ac:picMkLst>
            <pc:docMk/>
            <pc:sldMk cId="2467817510" sldId="372"/>
            <ac:picMk id="10" creationId="{7185B06C-09FD-4BFE-A804-5D662B0884E0}"/>
          </ac:picMkLst>
        </pc:picChg>
        <pc:picChg chg="add mod">
          <ac:chgData name="권형준" userId="298bb6b4-c36b-41f7-8309-9684c3858ae6" providerId="ADAL" clId="{BBD74BD2-1218-4322-8C6A-8F0DA335ECC0}" dt="2020-11-17T05:54:10.536" v="2470" actId="1076"/>
          <ac:picMkLst>
            <pc:docMk/>
            <pc:sldMk cId="2467817510" sldId="372"/>
            <ac:picMk id="13" creationId="{64FFFB69-19B8-4F2D-A912-3FC240B86527}"/>
          </ac:picMkLst>
        </pc:picChg>
        <pc:picChg chg="add mod">
          <ac:chgData name="권형준" userId="298bb6b4-c36b-41f7-8309-9684c3858ae6" providerId="ADAL" clId="{BBD74BD2-1218-4322-8C6A-8F0DA335ECC0}" dt="2020-11-17T05:56:09.495" v="2531" actId="1076"/>
          <ac:picMkLst>
            <pc:docMk/>
            <pc:sldMk cId="2467817510" sldId="372"/>
            <ac:picMk id="17" creationId="{5D5B567D-5BA0-444E-8177-82D96E098461}"/>
          </ac:picMkLst>
        </pc:picChg>
      </pc:sldChg>
      <pc:sldChg chg="addSp delSp modSp add mod modNotesTx">
        <pc:chgData name="권형준" userId="298bb6b4-c36b-41f7-8309-9684c3858ae6" providerId="ADAL" clId="{BBD74BD2-1218-4322-8C6A-8F0DA335ECC0}" dt="2020-11-17T06:49:25.971" v="7069" actId="5793"/>
        <pc:sldMkLst>
          <pc:docMk/>
          <pc:sldMk cId="930398295" sldId="373"/>
        </pc:sldMkLst>
        <pc:spChg chg="del">
          <ac:chgData name="권형준" userId="298bb6b4-c36b-41f7-8309-9684c3858ae6" providerId="ADAL" clId="{BBD74BD2-1218-4322-8C6A-8F0DA335ECC0}" dt="2020-11-17T05:59:17.847" v="2665" actId="478"/>
          <ac:spMkLst>
            <pc:docMk/>
            <pc:sldMk cId="930398295" sldId="373"/>
            <ac:spMk id="2" creationId="{93A712D0-8CDF-4FFB-B610-5DA9870167B6}"/>
          </ac:spMkLst>
        </pc:spChg>
        <pc:spChg chg="del">
          <ac:chgData name="권형준" userId="298bb6b4-c36b-41f7-8309-9684c3858ae6" providerId="ADAL" clId="{BBD74BD2-1218-4322-8C6A-8F0DA335ECC0}" dt="2020-11-17T05:59:16.827" v="2664" actId="478"/>
          <ac:spMkLst>
            <pc:docMk/>
            <pc:sldMk cId="930398295" sldId="373"/>
            <ac:spMk id="3" creationId="{0C2E3F86-0811-477B-9B4C-E8996AF4DA1B}"/>
          </ac:spMkLst>
        </pc:spChg>
        <pc:spChg chg="add">
          <ac:chgData name="권형준" userId="298bb6b4-c36b-41f7-8309-9684c3858ae6" providerId="ADAL" clId="{BBD74BD2-1218-4322-8C6A-8F0DA335ECC0}" dt="2020-11-17T05:59:24.674" v="2666" actId="22"/>
          <ac:spMkLst>
            <pc:docMk/>
            <pc:sldMk cId="930398295" sldId="373"/>
            <ac:spMk id="4" creationId="{376A83FA-5A82-40D1-9D61-A093E433200F}"/>
          </ac:spMkLst>
        </pc:spChg>
        <pc:spChg chg="add">
          <ac:chgData name="권형준" userId="298bb6b4-c36b-41f7-8309-9684c3858ae6" providerId="ADAL" clId="{BBD74BD2-1218-4322-8C6A-8F0DA335ECC0}" dt="2020-11-17T05:59:24.674" v="2666" actId="22"/>
          <ac:spMkLst>
            <pc:docMk/>
            <pc:sldMk cId="930398295" sldId="373"/>
            <ac:spMk id="5" creationId="{B8C245E4-E18B-4A4E-8C52-504DF3315D61}"/>
          </ac:spMkLst>
        </pc:spChg>
        <pc:picChg chg="add mod">
          <ac:chgData name="권형준" userId="298bb6b4-c36b-41f7-8309-9684c3858ae6" providerId="ADAL" clId="{BBD74BD2-1218-4322-8C6A-8F0DA335ECC0}" dt="2020-11-17T05:59:57.589" v="2670" actId="1076"/>
          <ac:picMkLst>
            <pc:docMk/>
            <pc:sldMk cId="930398295" sldId="373"/>
            <ac:picMk id="10" creationId="{77D4EAE4-7169-4176-B6D9-7841352D216A}"/>
          </ac:picMkLst>
        </pc:picChg>
      </pc:sldChg>
      <pc:sldChg chg="del">
        <pc:chgData name="권형준" userId="298bb6b4-c36b-41f7-8309-9684c3858ae6" providerId="ADAL" clId="{BBD74BD2-1218-4322-8C6A-8F0DA335ECC0}" dt="2020-11-17T01:33:56.233" v="5" actId="47"/>
        <pc:sldMkLst>
          <pc:docMk/>
          <pc:sldMk cId="961727795" sldId="373"/>
        </pc:sldMkLst>
      </pc:sldChg>
      <pc:sldChg chg="addSp delSp modSp add mod ord modNotesTx">
        <pc:chgData name="권형준" userId="298bb6b4-c36b-41f7-8309-9684c3858ae6" providerId="ADAL" clId="{BBD74BD2-1218-4322-8C6A-8F0DA335ECC0}" dt="2020-11-17T06:36:45.935" v="5005" actId="20577"/>
        <pc:sldMkLst>
          <pc:docMk/>
          <pc:sldMk cId="1740391141" sldId="374"/>
        </pc:sldMkLst>
        <pc:spChg chg="add mod">
          <ac:chgData name="권형준" userId="298bb6b4-c36b-41f7-8309-9684c3858ae6" providerId="ADAL" clId="{BBD74BD2-1218-4322-8C6A-8F0DA335ECC0}" dt="2020-11-17T06:10:18.671" v="2774" actId="20577"/>
          <ac:spMkLst>
            <pc:docMk/>
            <pc:sldMk cId="1740391141" sldId="374"/>
            <ac:spMk id="2" creationId="{6961A10E-294F-4891-8451-8FBDB44D865A}"/>
          </ac:spMkLst>
        </pc:spChg>
        <pc:spChg chg="add mod">
          <ac:chgData name="권형준" userId="298bb6b4-c36b-41f7-8309-9684c3858ae6" providerId="ADAL" clId="{BBD74BD2-1218-4322-8C6A-8F0DA335ECC0}" dt="2020-11-17T06:08:42.303" v="2767" actId="114"/>
          <ac:spMkLst>
            <pc:docMk/>
            <pc:sldMk cId="1740391141" sldId="374"/>
            <ac:spMk id="3" creationId="{08379E18-DCAE-4910-A4B6-A3B7C4EB22DE}"/>
          </ac:spMkLst>
        </pc:spChg>
        <pc:picChg chg="del">
          <ac:chgData name="권형준" userId="298bb6b4-c36b-41f7-8309-9684c3858ae6" providerId="ADAL" clId="{BBD74BD2-1218-4322-8C6A-8F0DA335ECC0}" dt="2020-11-17T06:01:49.313" v="2674" actId="478"/>
          <ac:picMkLst>
            <pc:docMk/>
            <pc:sldMk cId="1740391141" sldId="374"/>
            <ac:picMk id="10" creationId="{77D4EAE4-7169-4176-B6D9-7841352D216A}"/>
          </ac:picMkLst>
        </pc:picChg>
      </pc:sldChg>
      <pc:sldChg chg="del">
        <pc:chgData name="권형준" userId="298bb6b4-c36b-41f7-8309-9684c3858ae6" providerId="ADAL" clId="{BBD74BD2-1218-4322-8C6A-8F0DA335ECC0}" dt="2020-11-17T01:33:57.072" v="8" actId="47"/>
        <pc:sldMkLst>
          <pc:docMk/>
          <pc:sldMk cId="3060491219" sldId="374"/>
        </pc:sldMkLst>
      </pc:sldChg>
      <pc:sldChg chg="del">
        <pc:chgData name="권형준" userId="298bb6b4-c36b-41f7-8309-9684c3858ae6" providerId="ADAL" clId="{BBD74BD2-1218-4322-8C6A-8F0DA335ECC0}" dt="2020-11-17T01:33:56.424" v="6" actId="47"/>
        <pc:sldMkLst>
          <pc:docMk/>
          <pc:sldMk cId="289102170" sldId="3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9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9" tIns="45674" rIns="91349" bIns="456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349" tIns="45674" rIns="91349" bIns="4567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간단하게 </a:t>
            </a:r>
            <a:r>
              <a:rPr lang="en-US" altLang="ko-KR" noProof="1">
                <a:ea typeface="맑은 고딕"/>
              </a:rPr>
              <a:t>grid conv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continuous conv</a:t>
            </a:r>
            <a:r>
              <a:rPr lang="ko-KR" altLang="en-US" noProof="1">
                <a:ea typeface="맑은 고딕"/>
              </a:rPr>
              <a:t>의 차이에 대해 보겠습니다</a:t>
            </a:r>
            <a:r>
              <a:rPr lang="en-US" altLang="ko-KR" noProof="1">
                <a:ea typeface="맑은 고딕"/>
              </a:rPr>
              <a:t>. Receptive field</a:t>
            </a:r>
            <a:r>
              <a:rPr lang="ko-KR" altLang="en-US" noProof="1">
                <a:ea typeface="맑은 고딕"/>
              </a:rPr>
              <a:t>를 살펴보면 </a:t>
            </a:r>
            <a:r>
              <a:rPr lang="en-US" altLang="ko-KR" noProof="1">
                <a:ea typeface="맑은 고딕"/>
              </a:rPr>
              <a:t>grid conv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near car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distant car</a:t>
            </a:r>
            <a:r>
              <a:rPr lang="ko-KR" altLang="en-US" noProof="1">
                <a:ea typeface="맑은 고딕"/>
              </a:rPr>
              <a:t>가 동시에 포함되지만 </a:t>
            </a:r>
            <a:r>
              <a:rPr lang="en-US" altLang="ko-KR" noProof="1">
                <a:ea typeface="맑은 고딕"/>
              </a:rPr>
              <a:t> cc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geometric correalation</a:t>
            </a:r>
            <a:r>
              <a:rPr lang="ko-KR" altLang="en-US" noProof="1">
                <a:ea typeface="맑은 고딕"/>
              </a:rPr>
              <a:t>을 이용해 </a:t>
            </a:r>
            <a:r>
              <a:rPr lang="en-US" altLang="ko-KR" noProof="1">
                <a:ea typeface="맑은 고딕"/>
              </a:rPr>
              <a:t>near car</a:t>
            </a:r>
            <a:r>
              <a:rPr lang="ko-KR" altLang="en-US" noProof="1">
                <a:ea typeface="맑은 고딕"/>
              </a:rPr>
              <a:t>의 정보만이 사용되는 것을 알 수 있습니다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이제 </a:t>
            </a:r>
            <a:r>
              <a:rPr lang="en-US" altLang="ko-KR" noProof="1">
                <a:ea typeface="맑은 고딕"/>
              </a:rPr>
              <a:t>2d conv</a:t>
            </a:r>
            <a:r>
              <a:rPr lang="ko-KR" altLang="en-US" noProof="1">
                <a:ea typeface="맑은 고딕"/>
              </a:rPr>
              <a:t>를 통해 우리는 </a:t>
            </a:r>
            <a:r>
              <a:rPr lang="en-US" altLang="ko-KR" noProof="1">
                <a:ea typeface="맑은 고딕"/>
              </a:rPr>
              <a:t>image feature</a:t>
            </a:r>
            <a:r>
              <a:rPr lang="ko-KR" altLang="en-US" noProof="1">
                <a:ea typeface="맑은 고딕"/>
              </a:rPr>
              <a:t>를 얻고 </a:t>
            </a:r>
            <a:r>
              <a:rPr lang="en-US" altLang="ko-KR" noProof="1">
                <a:ea typeface="맑은 고딕"/>
              </a:rPr>
              <a:t>contiunous conv</a:t>
            </a:r>
            <a:r>
              <a:rPr lang="ko-KR" altLang="en-US" noProof="1">
                <a:ea typeface="맑은 고딕"/>
              </a:rPr>
              <a:t>를 통해 </a:t>
            </a:r>
            <a:r>
              <a:rPr lang="en-US" altLang="ko-KR" noProof="1">
                <a:ea typeface="맑은 고딕"/>
              </a:rPr>
              <a:t>neighbors</a:t>
            </a:r>
            <a:r>
              <a:rPr lang="ko-KR" altLang="en-US" noProof="1">
                <a:ea typeface="맑은 고딕"/>
              </a:rPr>
              <a:t>를 찾아서 이를 </a:t>
            </a:r>
            <a:r>
              <a:rPr lang="en-US" altLang="ko-KR" noProof="1">
                <a:ea typeface="맑은 고딕"/>
              </a:rPr>
              <a:t>fusion</a:t>
            </a:r>
            <a:r>
              <a:rPr lang="ko-KR" altLang="en-US" noProof="1">
                <a:ea typeface="맑은 고딕"/>
              </a:rPr>
              <a:t>하여 결과를 얻으면 됩니다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이런 방식은 </a:t>
            </a:r>
            <a:r>
              <a:rPr lang="en-US" altLang="ko-KR" noProof="1">
                <a:ea typeface="맑은 고딕"/>
              </a:rPr>
              <a:t>2d conv</a:t>
            </a:r>
            <a:r>
              <a:rPr lang="ko-KR" altLang="en-US" noProof="1">
                <a:ea typeface="맑은 고딕"/>
              </a:rPr>
              <a:t>만을 이용한 방식에서는 </a:t>
            </a:r>
            <a:r>
              <a:rPr lang="en-US" altLang="ko-KR" noProof="1">
                <a:ea typeface="맑은 고딕"/>
              </a:rPr>
              <a:t>non-smooth representation</a:t>
            </a:r>
            <a:r>
              <a:rPr lang="ko-KR" altLang="en-US" noProof="1">
                <a:ea typeface="맑은 고딕"/>
              </a:rPr>
              <a:t>에 대해서 취약한 점을 보였던 반면에 </a:t>
            </a:r>
            <a:r>
              <a:rPr lang="ko-KR" altLang="en-US" b="0" i="0" noProof="1">
                <a:solidFill>
                  <a:srgbClr val="252525"/>
                </a:solidFill>
                <a:effectLst/>
                <a:latin typeface="Roboto" panose="02000000000000000000" pitchFamily="2" charset="0"/>
                <a:ea typeface="맑은 고딕"/>
              </a:rPr>
              <a:t>저자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의 접근 방식은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3D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공간에서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geometric feature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를 </a:t>
            </a:r>
            <a:r>
              <a:rPr lang="ko-KR" alt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활용하여보다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정확한 모양 재구성을 위해 </a:t>
            </a:r>
            <a:r>
              <a:rPr lang="en-US" altLang="ko-KR" noProof="1">
                <a:ea typeface="맑은 고딕"/>
              </a:rPr>
              <a:t>non-smooth representation</a:t>
            </a:r>
            <a:r>
              <a:rPr lang="ko-KR" altLang="en-US" noProof="1">
                <a:ea typeface="맑은 고딕"/>
              </a:rPr>
              <a:t>을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캡처 할 </a:t>
            </a:r>
            <a:r>
              <a:rPr lang="ko-KR" alt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수있는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potential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을 가지고 있습니다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en-US" altLang="ko-KR" noProof="1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5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Fuse block</a:t>
            </a:r>
            <a:r>
              <a:rPr lang="ko-KR" altLang="en-US" noProof="1">
                <a:ea typeface="맑은 고딕"/>
              </a:rPr>
              <a:t>을 이용하여 </a:t>
            </a:r>
            <a:r>
              <a:rPr lang="en-US" altLang="ko-KR" noProof="1">
                <a:ea typeface="맑은 고딕"/>
              </a:rPr>
              <a:t>depth completion network</a:t>
            </a:r>
            <a:r>
              <a:rPr lang="ko-KR" altLang="en-US" noProof="1">
                <a:ea typeface="맑은 고딕"/>
              </a:rPr>
              <a:t>를 구성한 모습입니다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이러한 </a:t>
            </a:r>
            <a:r>
              <a:rPr lang="en-US" altLang="ko-KR" noProof="1">
                <a:ea typeface="맑은 고딕"/>
              </a:rPr>
              <a:t>fuse block</a:t>
            </a:r>
            <a:r>
              <a:rPr lang="ko-KR" altLang="en-US" noProof="1">
                <a:ea typeface="맑은 고딕"/>
              </a:rPr>
              <a:t>을 많이 사용할 수록 </a:t>
            </a:r>
            <a:r>
              <a:rPr lang="en-US" altLang="ko-KR" noProof="1">
                <a:ea typeface="맑은 고딕"/>
              </a:rPr>
              <a:t>network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large scale context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local scale clues</a:t>
            </a:r>
            <a:r>
              <a:rPr lang="ko-KR" altLang="en-US" noProof="1">
                <a:ea typeface="맑은 고딕"/>
              </a:rPr>
              <a:t> 그리고 </a:t>
            </a:r>
            <a:r>
              <a:rPr lang="en-US" altLang="ko-KR" noProof="1">
                <a:ea typeface="맑은 고딕"/>
              </a:rPr>
              <a:t>geometric , appearance feature</a:t>
            </a:r>
            <a:r>
              <a:rPr lang="ko-KR" altLang="en-US" noProof="1">
                <a:ea typeface="맑은 고딕"/>
              </a:rPr>
              <a:t>를 잡을 수 있습니다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55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Objective function</a:t>
            </a:r>
            <a:r>
              <a:rPr lang="ko-KR" altLang="en-US" noProof="1">
                <a:ea typeface="맑은 고딕"/>
              </a:rPr>
              <a:t>은 모든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에 대하여 </a:t>
            </a:r>
            <a:r>
              <a:rPr lang="en-US" altLang="ko-KR" noProof="1">
                <a:ea typeface="맑은 고딕"/>
              </a:rPr>
              <a:t>l1, l2 loss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weighted sum</a:t>
            </a:r>
            <a:r>
              <a:rPr lang="ko-KR" altLang="en-US" noProof="1">
                <a:ea typeface="맑은 고딕"/>
              </a:rPr>
              <a:t>하여 구성합니다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감마는 </a:t>
            </a:r>
            <a:r>
              <a:rPr lang="en-US" altLang="ko-KR" noProof="1">
                <a:ea typeface="맑은 고딕"/>
              </a:rPr>
              <a:t>balance coefficient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en-US" altLang="ko-KR" noProof="1">
                <a:ea typeface="맑은 고딕"/>
              </a:rPr>
              <a:t>Training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inference </a:t>
            </a:r>
            <a:r>
              <a:rPr lang="ko-KR" altLang="en-US" noProof="1">
                <a:ea typeface="맑은 고딕"/>
              </a:rPr>
              <a:t>시에 필요한 </a:t>
            </a:r>
            <a:r>
              <a:rPr lang="en-US" altLang="ko-KR" noProof="1">
                <a:ea typeface="맑은 고딕"/>
              </a:rPr>
              <a:t>nn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index</a:t>
            </a:r>
            <a:r>
              <a:rPr lang="ko-KR" altLang="en-US" noProof="1">
                <a:ea typeface="맑은 고딕"/>
              </a:rPr>
              <a:t>들은 사전에 구해둬서 과정을 진행합니다</a:t>
            </a:r>
            <a:r>
              <a:rPr lang="en-US" altLang="ko-KR" noProof="1">
                <a:ea typeface="맑은 고딕"/>
              </a:rPr>
              <a:t>. Prediction</a:t>
            </a:r>
            <a:r>
              <a:rPr lang="ko-KR" altLang="en-US" noProof="1">
                <a:ea typeface="맑은 고딕"/>
              </a:rPr>
              <a:t>을 구한 다음에는 </a:t>
            </a:r>
            <a:r>
              <a:rPr lang="en-US" altLang="ko-KR" noProof="1">
                <a:ea typeface="맑은 고딕"/>
              </a:rPr>
              <a:t>post-processing</a:t>
            </a:r>
            <a:r>
              <a:rPr lang="ko-KR" altLang="en-US" noProof="1">
                <a:ea typeface="맑은 고딕"/>
              </a:rPr>
              <a:t>을 필요없습니다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9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결과 사진입니다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해당 논문은 기존의 방식들과 다르게 </a:t>
            </a:r>
            <a:r>
              <a:rPr lang="en-US" altLang="ko-KR" noProof="1">
                <a:ea typeface="맑은 고딕"/>
              </a:rPr>
              <a:t>multiple level</a:t>
            </a:r>
            <a:r>
              <a:rPr lang="ko-KR" altLang="en-US" noProof="1">
                <a:ea typeface="맑은 고딕"/>
              </a:rPr>
              <a:t>에서 </a:t>
            </a:r>
            <a:r>
              <a:rPr lang="en-US" altLang="ko-KR" noProof="1">
                <a:ea typeface="맑은 고딕"/>
              </a:rPr>
              <a:t>2d, 3d image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joint representation</a:t>
            </a:r>
            <a:r>
              <a:rPr lang="ko-KR" altLang="en-US" noProof="1">
                <a:ea typeface="맑은 고딕"/>
              </a:rPr>
              <a:t>을 통해 성능을 올린 방식을 제시하였으며 이를 통해 </a:t>
            </a:r>
            <a:r>
              <a:rPr lang="en-US" altLang="ko-KR" noProof="1">
                <a:ea typeface="맑은 고딕"/>
              </a:rPr>
              <a:t>sota</a:t>
            </a:r>
            <a:r>
              <a:rPr lang="ko-KR" altLang="en-US" noProof="1">
                <a:ea typeface="맑은 고딕"/>
              </a:rPr>
              <a:t>를 갱신하였다는 점이 특징입니다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이상</a:t>
            </a:r>
            <a:r>
              <a:rPr lang="en-US" altLang="ko-KR" noProof="1">
                <a:ea typeface="맑은 고딕"/>
              </a:rPr>
              <a:t>.!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7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Guided</a:t>
            </a:r>
            <a:r>
              <a:rPr lang="ko-KR" altLang="en-US"/>
              <a:t> </a:t>
            </a:r>
            <a:r>
              <a:rPr lang="en-US" altLang="ko-KR"/>
              <a:t>filter</a:t>
            </a:r>
            <a:r>
              <a:rPr lang="ko-KR" altLang="en-US"/>
              <a:t>의 목적성과 전체 구조 그리고 </a:t>
            </a:r>
            <a:r>
              <a:rPr lang="en-US" altLang="ko-KR"/>
              <a:t>method </a:t>
            </a:r>
            <a:r>
              <a:rPr lang="ko-KR" altLang="en-US"/>
              <a:t>마지막으로 </a:t>
            </a:r>
            <a:r>
              <a:rPr lang="en-US" altLang="ko-KR"/>
              <a:t>computational efficiency</a:t>
            </a:r>
            <a:r>
              <a:rPr lang="ko-KR" altLang="en-US"/>
              <a:t>에 대해 설명하겠습니다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해당</a:t>
            </a:r>
            <a:r>
              <a:rPr lang="en-US" altLang="ko-KR" noProof="1">
                <a:ea typeface="맑은 고딕"/>
              </a:rPr>
              <a:t> </a:t>
            </a:r>
            <a:r>
              <a:rPr lang="ko-KR" altLang="en-US" noProof="1">
                <a:ea typeface="맑은 고딕"/>
              </a:rPr>
              <a:t>논문 소개에 앞서서 </a:t>
            </a:r>
            <a:r>
              <a:rPr lang="en-US" altLang="ko-KR" noProof="1">
                <a:ea typeface="맑은 고딕"/>
              </a:rPr>
              <a:t>depth completion</a:t>
            </a:r>
            <a:r>
              <a:rPr lang="ko-KR" altLang="en-US" noProof="1">
                <a:ea typeface="맑은 고딕"/>
              </a:rPr>
              <a:t>에 대한 이야기를 하겠습니다</a:t>
            </a:r>
            <a:r>
              <a:rPr lang="en-US" altLang="ko-KR" noProof="1">
                <a:ea typeface="맑은 고딕"/>
              </a:rPr>
              <a:t>. Depth completion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lidar</a:t>
            </a:r>
            <a:r>
              <a:rPr lang="ko-KR" altLang="en-US" noProof="1">
                <a:ea typeface="맑은 고딕"/>
              </a:rPr>
              <a:t>와 같은 </a:t>
            </a:r>
            <a:r>
              <a:rPr lang="en-US" altLang="ko-KR" noProof="1">
                <a:ea typeface="맑은 고딕"/>
              </a:rPr>
              <a:t>active sensor</a:t>
            </a:r>
            <a:r>
              <a:rPr lang="ko-KR" altLang="en-US" noProof="1">
                <a:ea typeface="맑은 고딕"/>
              </a:rPr>
              <a:t>를 이용한 </a:t>
            </a:r>
            <a:r>
              <a:rPr lang="en-US" altLang="ko-KR" noProof="1">
                <a:ea typeface="맑은 고딕"/>
              </a:rPr>
              <a:t>sparse dense observation</a:t>
            </a:r>
            <a:r>
              <a:rPr lang="ko-KR" altLang="en-US" noProof="1">
                <a:ea typeface="맑은 고딕"/>
              </a:rPr>
              <a:t>은 실생활에 사용하기에는 부정확한 점이 많았고 더 </a:t>
            </a:r>
            <a:r>
              <a:rPr lang="en-US" altLang="ko-KR" noProof="1">
                <a:ea typeface="맑은 고딕"/>
              </a:rPr>
              <a:t>dense</a:t>
            </a:r>
            <a:r>
              <a:rPr lang="ko-KR" altLang="en-US" noProof="1">
                <a:ea typeface="맑은 고딕"/>
              </a:rPr>
              <a:t>한 </a:t>
            </a:r>
            <a:r>
              <a:rPr lang="en-US" altLang="ko-KR" noProof="1">
                <a:ea typeface="맑은 고딕"/>
              </a:rPr>
              <a:t>sensor</a:t>
            </a:r>
            <a:r>
              <a:rPr lang="ko-KR" altLang="en-US" noProof="1">
                <a:ea typeface="맑은 고딕"/>
              </a:rPr>
              <a:t>를 쓰는 것은 </a:t>
            </a:r>
            <a:r>
              <a:rPr lang="en-US" altLang="ko-KR" noProof="1">
                <a:ea typeface="맑은 고딕"/>
              </a:rPr>
              <a:t>cost</a:t>
            </a:r>
            <a:r>
              <a:rPr lang="ko-KR" altLang="en-US" noProof="1">
                <a:ea typeface="맑은 고딕"/>
              </a:rPr>
              <a:t>가 큰 일이고 이를 해결하기위해 </a:t>
            </a:r>
            <a:r>
              <a:rPr lang="en-US" altLang="ko-KR" noProof="1">
                <a:ea typeface="맑은 고딕"/>
              </a:rPr>
              <a:t>dense</a:t>
            </a:r>
            <a:r>
              <a:rPr lang="ko-KR" altLang="en-US" noProof="1">
                <a:ea typeface="맑은 고딕"/>
              </a:rPr>
              <a:t>한 </a:t>
            </a:r>
            <a:r>
              <a:rPr lang="en-US" altLang="ko-KR" noProof="1">
                <a:ea typeface="맑은 고딕"/>
              </a:rPr>
              <a:t>information</a:t>
            </a:r>
            <a:r>
              <a:rPr lang="ko-KR" altLang="en-US" noProof="1">
                <a:ea typeface="맑은 고딕"/>
              </a:rPr>
              <a:t>을 가지고 있는 </a:t>
            </a:r>
            <a:r>
              <a:rPr lang="en-US" altLang="ko-KR" noProof="1">
                <a:ea typeface="맑은 고딕"/>
              </a:rPr>
              <a:t>2d image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sparse dense map</a:t>
            </a:r>
            <a:r>
              <a:rPr lang="ko-KR" altLang="en-US" noProof="1">
                <a:ea typeface="맑은 고딕"/>
              </a:rPr>
              <a:t>을 가지고 </a:t>
            </a:r>
            <a:r>
              <a:rPr lang="en-US" altLang="ko-KR" noProof="1">
                <a:ea typeface="맑은 고딕"/>
              </a:rPr>
              <a:t>dense depth map</a:t>
            </a:r>
            <a:r>
              <a:rPr lang="ko-KR" altLang="en-US" noProof="1">
                <a:ea typeface="맑은 고딕"/>
              </a:rPr>
              <a:t>을 만드는 것이 </a:t>
            </a:r>
            <a:r>
              <a:rPr lang="en-US" altLang="ko-KR" noProof="1">
                <a:ea typeface="맑은 고딕"/>
              </a:rPr>
              <a:t>depth completion</a:t>
            </a:r>
            <a:r>
              <a:rPr lang="ko-KR" altLang="en-US" noProof="1">
                <a:ea typeface="맑은 고딕"/>
              </a:rPr>
              <a:t>의 방법 중 하나이며 해당 논문도 이와 같은 방법을 제시합니다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기존의 방법들은 </a:t>
            </a:r>
            <a:r>
              <a:rPr lang="en-US" altLang="ko-KR" noProof="1">
                <a:ea typeface="맑은 고딕"/>
              </a:rPr>
              <a:t>3d point cloud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2d space</a:t>
            </a:r>
            <a:r>
              <a:rPr lang="ko-KR" altLang="en-US" noProof="1">
                <a:ea typeface="맑은 고딕"/>
              </a:rPr>
              <a:t>에 </a:t>
            </a:r>
            <a:r>
              <a:rPr lang="en-US" altLang="ko-KR" noProof="1">
                <a:ea typeface="맑은 고딕"/>
              </a:rPr>
              <a:t>projection</a:t>
            </a:r>
            <a:r>
              <a:rPr lang="ko-KR" altLang="en-US" noProof="1">
                <a:ea typeface="맑은 고딕"/>
              </a:rPr>
              <a:t>하는 방법을 사용했는데 이는 </a:t>
            </a:r>
            <a:r>
              <a:rPr lang="en-US" altLang="ko-KR" noProof="1">
                <a:ea typeface="맑은 고딕"/>
              </a:rPr>
              <a:t>distortion</a:t>
            </a:r>
            <a:r>
              <a:rPr lang="ko-KR" altLang="en-US" noProof="1">
                <a:ea typeface="맑은 고딕"/>
              </a:rPr>
              <a:t>이 심해서 </a:t>
            </a:r>
            <a:r>
              <a:rPr lang="en-US" altLang="ko-KR" noProof="1">
                <a:ea typeface="맑은 고딕"/>
              </a:rPr>
              <a:t>3d geometric clue</a:t>
            </a:r>
            <a:r>
              <a:rPr lang="ko-KR" altLang="en-US" noProof="1">
                <a:ea typeface="맑은 고딕"/>
              </a:rPr>
              <a:t>를 포착하기 어려웠습니다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저자는 이러한 점들을 </a:t>
            </a:r>
            <a:r>
              <a:rPr lang="en-US" altLang="ko-KR" noProof="1">
                <a:ea typeface="맑은 고딕"/>
              </a:rPr>
              <a:t>2d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3d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fuse</a:t>
            </a:r>
            <a:r>
              <a:rPr lang="ko-KR" altLang="en-US" noProof="1">
                <a:ea typeface="맑은 고딕"/>
              </a:rPr>
              <a:t>하는 것으로 간단하지만 효율적인 모델을 제시하였습니다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첫</a:t>
            </a:r>
            <a:r>
              <a:rPr lang="en-US" altLang="ko-KR" noProof="1">
                <a:ea typeface="맑은 고딕"/>
              </a:rPr>
              <a:t> </a:t>
            </a:r>
            <a:r>
              <a:rPr lang="ko-KR" altLang="en-US" noProof="1">
                <a:ea typeface="맑은 고딕"/>
              </a:rPr>
              <a:t>번째로 </a:t>
            </a:r>
            <a:r>
              <a:rPr lang="en-US" altLang="ko-KR" noProof="1">
                <a:ea typeface="맑은 고딕"/>
              </a:rPr>
              <a:t>depth estimation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2d</a:t>
            </a:r>
            <a:r>
              <a:rPr lang="ko-KR" altLang="en-US" noProof="1">
                <a:ea typeface="맑은 고딕"/>
              </a:rPr>
              <a:t> </a:t>
            </a:r>
            <a:r>
              <a:rPr lang="en-US" altLang="ko-KR" noProof="1">
                <a:ea typeface="맑은 고딕"/>
              </a:rPr>
              <a:t>rgb</a:t>
            </a:r>
            <a:r>
              <a:rPr lang="ko-KR" altLang="en-US" noProof="1">
                <a:ea typeface="맑은 고딕"/>
              </a:rPr>
              <a:t> </a:t>
            </a:r>
            <a:r>
              <a:rPr lang="en-US" altLang="ko-KR" noProof="1">
                <a:ea typeface="맑은 고딕"/>
              </a:rPr>
              <a:t>data</a:t>
            </a:r>
            <a:r>
              <a:rPr lang="ko-KR" altLang="en-US" noProof="1">
                <a:ea typeface="맑은 고딕"/>
              </a:rPr>
              <a:t>로 </a:t>
            </a:r>
            <a:r>
              <a:rPr lang="en-US" altLang="ko-KR" noProof="1">
                <a:ea typeface="맑은 고딕"/>
              </a:rPr>
              <a:t>depth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estimation</a:t>
            </a:r>
            <a:r>
              <a:rPr lang="ko-KR" altLang="en-US" noProof="1">
                <a:ea typeface="맑은 고딕"/>
              </a:rPr>
              <a:t>하는 방식입니다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하지만</a:t>
            </a:r>
            <a:r>
              <a:rPr lang="en-US" altLang="ko-KR" noProof="1">
                <a:ea typeface="맑은 고딕"/>
              </a:rPr>
              <a:t>, depth information</a:t>
            </a:r>
            <a:r>
              <a:rPr lang="ko-KR" altLang="en-US" noProof="1">
                <a:ea typeface="맑은 고딕"/>
              </a:rPr>
              <a:t>의 부재로 높은 품질의 </a:t>
            </a:r>
            <a:r>
              <a:rPr lang="en-US" altLang="ko-KR" noProof="1">
                <a:ea typeface="맑은 고딕"/>
              </a:rPr>
              <a:t>dense depth</a:t>
            </a:r>
            <a:r>
              <a:rPr lang="ko-KR" altLang="en-US" noProof="1">
                <a:ea typeface="맑은 고딕"/>
              </a:rPr>
              <a:t>를 만들기 어렵다는 단점이 있었습니다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두 번째로 </a:t>
            </a:r>
            <a:r>
              <a:rPr lang="en-US" altLang="ko-KR" noProof="1">
                <a:ea typeface="맑은 고딕"/>
              </a:rPr>
              <a:t>depth completion from rgbd data</a:t>
            </a:r>
            <a:r>
              <a:rPr lang="ko-KR" altLang="en-US" noProof="1">
                <a:ea typeface="맑은 고딕"/>
              </a:rPr>
              <a:t>는 해당 논문도 포함되는 작업입니다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기존의 방식들은 더 나은 </a:t>
            </a:r>
            <a:r>
              <a:rPr lang="en-US" altLang="ko-KR" noProof="1">
                <a:ea typeface="맑은 고딕"/>
              </a:rPr>
              <a:t>network architecture</a:t>
            </a:r>
            <a:r>
              <a:rPr lang="ko-KR" altLang="en-US" noProof="1">
                <a:ea typeface="맑은 고딕"/>
              </a:rPr>
              <a:t>나 </a:t>
            </a:r>
            <a:r>
              <a:rPr lang="en-US" altLang="ko-KR" noProof="1">
                <a:ea typeface="맑은 고딕"/>
              </a:rPr>
              <a:t>context, prior information</a:t>
            </a:r>
            <a:r>
              <a:rPr lang="ko-KR" altLang="en-US" noProof="1">
                <a:ea typeface="맑은 고딕"/>
              </a:rPr>
              <a:t>을 이용하는 방식이었는데 저자가 제시하는 방법은 </a:t>
            </a:r>
            <a:r>
              <a:rPr lang="en-US" altLang="ko-KR" noProof="1">
                <a:ea typeface="맑은 고딕"/>
              </a:rPr>
              <a:t>representation</a:t>
            </a:r>
            <a:r>
              <a:rPr lang="ko-KR" altLang="en-US" noProof="1">
                <a:ea typeface="맑은 고딕"/>
              </a:rPr>
              <a:t>을 더욱 잘 배우는 것으로 </a:t>
            </a:r>
            <a:r>
              <a:rPr lang="en-US" altLang="ko-KR" noProof="1">
                <a:ea typeface="맑은 고딕"/>
              </a:rPr>
              <a:t>sota</a:t>
            </a:r>
            <a:r>
              <a:rPr lang="ko-KR" altLang="en-US" noProof="1">
                <a:ea typeface="맑은 고딕"/>
              </a:rPr>
              <a:t>의 성능을 내었씁니다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해당 </a:t>
            </a:r>
            <a:r>
              <a:rPr lang="en-US" altLang="ko-KR" noProof="1">
                <a:ea typeface="맑은 고딕"/>
              </a:rPr>
              <a:t>network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2</a:t>
            </a:r>
            <a:r>
              <a:rPr lang="ko-KR" altLang="en-US" noProof="1">
                <a:ea typeface="맑은 고딕"/>
              </a:rPr>
              <a:t>개의 </a:t>
            </a:r>
            <a:r>
              <a:rPr lang="en-US" altLang="ko-KR" noProof="1">
                <a:ea typeface="맑은 고딕"/>
              </a:rPr>
              <a:t>representation</a:t>
            </a:r>
            <a:r>
              <a:rPr lang="ko-KR" altLang="en-US" noProof="1">
                <a:ea typeface="맑은 고딕"/>
              </a:rPr>
              <a:t>의 이득을 취하는 방식입니다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간단히 </a:t>
            </a:r>
            <a:r>
              <a:rPr lang="en-US" altLang="ko-KR" noProof="1">
                <a:ea typeface="맑은 고딕"/>
              </a:rPr>
              <a:t>network</a:t>
            </a:r>
            <a:r>
              <a:rPr lang="ko-KR" altLang="en-US" noProof="1">
                <a:ea typeface="맑은 고딕"/>
              </a:rPr>
              <a:t>의 소개를 하겠습니다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첫 번째 </a:t>
            </a:r>
            <a:r>
              <a:rPr lang="en-US" altLang="ko-KR" noProof="1">
                <a:ea typeface="맑은 고딕"/>
              </a:rPr>
              <a:t>figure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depth completion</a:t>
            </a:r>
            <a:r>
              <a:rPr lang="ko-KR" altLang="en-US" noProof="1">
                <a:ea typeface="맑은 고딕"/>
              </a:rPr>
              <a:t>을 하는 전채 진행도이며 두 번째 </a:t>
            </a:r>
            <a:r>
              <a:rPr lang="en-US" altLang="ko-KR" noProof="1">
                <a:ea typeface="맑은 고딕"/>
              </a:rPr>
              <a:t>figure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2d-3d fuse block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en-US" altLang="ko-KR" noProof="1">
                <a:ea typeface="맑은 고딕"/>
              </a:rPr>
              <a:t>Shortcut</a:t>
            </a:r>
            <a:r>
              <a:rPr lang="ko-KR" altLang="en-US" noProof="1">
                <a:ea typeface="맑은 고딕"/>
              </a:rPr>
              <a:t>을 제외하면 크게 두가지의 </a:t>
            </a:r>
            <a:r>
              <a:rPr lang="en-US" altLang="ko-KR" noProof="1">
                <a:ea typeface="맑은 고딕"/>
              </a:rPr>
              <a:t>branch</a:t>
            </a:r>
            <a:r>
              <a:rPr lang="ko-KR" altLang="en-US" noProof="1">
                <a:ea typeface="맑은 고딕"/>
              </a:rPr>
              <a:t>가 있는데 첫 번째 </a:t>
            </a:r>
            <a:r>
              <a:rPr lang="en-US" altLang="ko-KR" noProof="1">
                <a:ea typeface="맑은 고딕"/>
              </a:rPr>
              <a:t>branch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appearance feature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extracting</a:t>
            </a:r>
            <a:r>
              <a:rPr lang="ko-KR" altLang="en-US" noProof="1">
                <a:ea typeface="맑은 고딕"/>
              </a:rPr>
              <a:t>하는 </a:t>
            </a:r>
            <a:r>
              <a:rPr lang="en-US" altLang="ko-KR" noProof="1">
                <a:ea typeface="맑은 고딕"/>
              </a:rPr>
              <a:t>branch</a:t>
            </a:r>
            <a:r>
              <a:rPr lang="ko-KR" altLang="en-US" noProof="1">
                <a:ea typeface="맑은 고딕"/>
              </a:rPr>
              <a:t>이며 두 번째 </a:t>
            </a:r>
            <a:r>
              <a:rPr lang="en-US" altLang="ko-KR" noProof="1">
                <a:ea typeface="맑은 고딕"/>
              </a:rPr>
              <a:t>branch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contiunous convolution</a:t>
            </a:r>
            <a:r>
              <a:rPr lang="ko-KR" altLang="en-US" noProof="1">
                <a:ea typeface="맑은 고딕"/>
              </a:rPr>
              <a:t>을 이용한 </a:t>
            </a:r>
            <a:r>
              <a:rPr lang="en-US" altLang="ko-KR" noProof="1">
                <a:ea typeface="맑은 고딕"/>
              </a:rPr>
              <a:t>geometric dependecy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sparse </a:t>
            </a:r>
            <a:r>
              <a:rPr lang="ko-KR" altLang="en-US" noProof="1">
                <a:ea typeface="맑은 고딕"/>
              </a:rPr>
              <a:t>한 </a:t>
            </a:r>
            <a:r>
              <a:rPr lang="en-US" altLang="ko-KR" noProof="1">
                <a:ea typeface="맑은 고딕"/>
              </a:rPr>
              <a:t>point</a:t>
            </a:r>
            <a:r>
              <a:rPr lang="ko-KR" altLang="en-US" noProof="1">
                <a:ea typeface="맑은 고딕"/>
              </a:rPr>
              <a:t>에서 뽑아내는 </a:t>
            </a:r>
            <a:r>
              <a:rPr lang="en-US" altLang="ko-KR" noProof="1">
                <a:ea typeface="맑은 고딕"/>
              </a:rPr>
              <a:t>branch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이러한 </a:t>
            </a:r>
            <a:r>
              <a:rPr lang="en-US" altLang="ko-KR" noProof="1">
                <a:ea typeface="맑은 고딕"/>
              </a:rPr>
              <a:t>fuse block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joint representation</a:t>
            </a:r>
            <a:r>
              <a:rPr lang="ko-KR" altLang="en-US" noProof="1">
                <a:ea typeface="맑은 고딕"/>
              </a:rPr>
              <a:t>을 배울 수 있게하며 간단하다는 장점이 있습니다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다음 장 부터 </a:t>
            </a:r>
            <a:r>
              <a:rPr lang="en-US" altLang="ko-KR" noProof="1">
                <a:ea typeface="맑은 고딕"/>
              </a:rPr>
              <a:t>2d – 3d fuse block</a:t>
            </a:r>
            <a:r>
              <a:rPr lang="ko-KR" altLang="en-US" noProof="1">
                <a:ea typeface="맑은 고딕"/>
              </a:rPr>
              <a:t>에 대하여 설명하겠습니다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2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첫 번째로 설명할 </a:t>
            </a:r>
            <a:r>
              <a:rPr lang="en-US" altLang="ko-KR" noProof="1">
                <a:ea typeface="맑은 고딕"/>
              </a:rPr>
              <a:t>branch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multi scale 2d conv net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 </a:t>
            </a:r>
            <a:r>
              <a:rPr lang="en-US" altLang="ko-KR" noProof="1">
                <a:ea typeface="맑은 고딕"/>
              </a:rPr>
              <a:t>network</a:t>
            </a:r>
            <a:r>
              <a:rPr lang="ko-KR" altLang="en-US" noProof="1">
                <a:ea typeface="맑은 고딕"/>
              </a:rPr>
              <a:t>는 두 가지의 </a:t>
            </a:r>
            <a:r>
              <a:rPr lang="en-US" altLang="ko-KR" noProof="1">
                <a:ea typeface="맑은 고딕"/>
              </a:rPr>
              <a:t>stride convolution network</a:t>
            </a:r>
            <a:r>
              <a:rPr lang="ko-KR" altLang="en-US" noProof="1">
                <a:ea typeface="맑은 고딕"/>
              </a:rPr>
              <a:t>로 구성이 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 </a:t>
            </a:r>
            <a:r>
              <a:rPr lang="en-US" altLang="ko-KR" noProof="1">
                <a:ea typeface="맑은 고딕"/>
              </a:rPr>
              <a:t>network</a:t>
            </a:r>
            <a:r>
              <a:rPr lang="ko-KR" altLang="en-US" noProof="1">
                <a:ea typeface="맑은 고딕"/>
              </a:rPr>
              <a:t>를 통해 </a:t>
            </a:r>
            <a:r>
              <a:rPr lang="en-US" altLang="ko-KR" noProof="1">
                <a:ea typeface="맑은 고딕"/>
              </a:rPr>
              <a:t>multi scale feature</a:t>
            </a:r>
            <a:r>
              <a:rPr lang="ko-KR" altLang="en-US" noProof="1">
                <a:ea typeface="맑은 고딕"/>
              </a:rPr>
              <a:t>를 뽑아내고 결과적으로 </a:t>
            </a:r>
            <a:r>
              <a:rPr lang="en-US" altLang="ko-KR" noProof="1">
                <a:ea typeface="맑은 고딕"/>
              </a:rPr>
              <a:t>appearance feature</a:t>
            </a:r>
            <a:r>
              <a:rPr lang="ko-KR" altLang="en-US" noProof="1">
                <a:ea typeface="맑은 고딕"/>
              </a:rPr>
              <a:t>를 구성합니다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아웃풋은 </a:t>
            </a:r>
            <a:r>
              <a:rPr lang="en-US" altLang="ko-KR" noProof="1">
                <a:ea typeface="맑은 고딕"/>
              </a:rPr>
              <a:t>input</a:t>
            </a:r>
            <a:r>
              <a:rPr lang="ko-KR" altLang="en-US" noProof="1">
                <a:ea typeface="맑은 고딕"/>
              </a:rPr>
              <a:t>과 동일하게 </a:t>
            </a:r>
            <a:r>
              <a:rPr lang="en-US" altLang="ko-KR" noProof="1">
                <a:ea typeface="맑은 고딕"/>
              </a:rPr>
              <a:t>CxWxH</a:t>
            </a:r>
            <a:r>
              <a:rPr lang="ko-KR" altLang="en-US" noProof="1">
                <a:ea typeface="맑은 고딕"/>
              </a:rPr>
              <a:t>의 형태입니다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endParaRPr lang="en-US" altLang="ko-KR" noProof="1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7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두 번째 </a:t>
            </a:r>
            <a:r>
              <a:rPr lang="en-US" altLang="ko-KR" noProof="1">
                <a:ea typeface="맑은 고딕"/>
              </a:rPr>
              <a:t>branch</a:t>
            </a:r>
            <a:r>
              <a:rPr lang="ko-KR" altLang="en-US" noProof="1">
                <a:ea typeface="맑은 고딕"/>
              </a:rPr>
              <a:t>인 </a:t>
            </a:r>
            <a:r>
              <a:rPr lang="en-US" altLang="ko-KR" noProof="1">
                <a:ea typeface="맑은 고딕"/>
              </a:rPr>
              <a:t>3d contiunous conv net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두 개의 </a:t>
            </a:r>
            <a:r>
              <a:rPr lang="en-US" altLang="ko-KR" noProof="1">
                <a:ea typeface="맑은 고딕"/>
              </a:rPr>
              <a:t>continuous convolution</a:t>
            </a:r>
            <a:r>
              <a:rPr lang="ko-KR" altLang="en-US" noProof="1">
                <a:ea typeface="맑은 고딕"/>
              </a:rPr>
              <a:t>을 통해 </a:t>
            </a:r>
            <a:r>
              <a:rPr lang="en-US" altLang="ko-KR" noProof="1">
                <a:ea typeface="맑은 고딕"/>
              </a:rPr>
              <a:t>2d space</a:t>
            </a:r>
            <a:r>
              <a:rPr lang="ko-KR" altLang="en-US" noProof="1">
                <a:ea typeface="맑은 고딕"/>
              </a:rPr>
              <a:t>로 </a:t>
            </a:r>
            <a:r>
              <a:rPr lang="en-US" altLang="ko-KR" noProof="1">
                <a:ea typeface="맑은 고딕"/>
              </a:rPr>
              <a:t>projection </a:t>
            </a:r>
            <a:r>
              <a:rPr lang="ko-KR" altLang="en-US" noProof="1">
                <a:ea typeface="맑은 고딕"/>
              </a:rPr>
              <a:t>시켜 줍니다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해당 </a:t>
            </a:r>
            <a:r>
              <a:rPr lang="en-US" altLang="ko-KR" noProof="1">
                <a:ea typeface="맑은 고딕"/>
              </a:rPr>
              <a:t>network</a:t>
            </a:r>
            <a:r>
              <a:rPr lang="ko-KR" altLang="en-US" noProof="1">
                <a:ea typeface="맑은 고딕"/>
              </a:rPr>
              <a:t>를 통해 </a:t>
            </a:r>
            <a:r>
              <a:rPr lang="en-US" altLang="ko-KR" noProof="1">
                <a:ea typeface="맑은 고딕"/>
              </a:rPr>
              <a:t>3d metric space</a:t>
            </a:r>
            <a:r>
              <a:rPr lang="ko-KR" altLang="en-US" noProof="1">
                <a:ea typeface="맑은 고딕"/>
              </a:rPr>
              <a:t>상에서의 </a:t>
            </a:r>
            <a:r>
              <a:rPr lang="en-US" altLang="ko-KR" noProof="1">
                <a:ea typeface="맑은 고딕"/>
              </a:rPr>
              <a:t>geometric feature</a:t>
            </a:r>
            <a:r>
              <a:rPr lang="ko-KR" altLang="en-US" noProof="1">
                <a:ea typeface="맑은 고딕"/>
              </a:rPr>
              <a:t>를 학습합니다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4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다 아시겠지만 </a:t>
            </a:r>
            <a:r>
              <a:rPr lang="en-US" altLang="ko-KR" noProof="1">
                <a:ea typeface="맑은 고딕"/>
              </a:rPr>
              <a:t>k nearest neighbors</a:t>
            </a:r>
            <a:r>
              <a:rPr lang="ko-KR" altLang="en-US" noProof="1">
                <a:ea typeface="맑은 고딕"/>
              </a:rPr>
              <a:t>에 대해 간략하게 설명하고 </a:t>
            </a:r>
            <a:r>
              <a:rPr lang="en-US" altLang="ko-KR" noProof="1">
                <a:ea typeface="맑은 고딕"/>
              </a:rPr>
              <a:t>continuous conv</a:t>
            </a:r>
            <a:r>
              <a:rPr lang="ko-KR" altLang="en-US" noProof="1">
                <a:ea typeface="맑은 고딕"/>
              </a:rPr>
              <a:t>를 설명하겠습니다</a:t>
            </a:r>
            <a:r>
              <a:rPr lang="en-US" altLang="ko-KR" noProof="1">
                <a:ea typeface="맑은 고딕"/>
              </a:rPr>
              <a:t>. Knn</a:t>
            </a:r>
            <a:r>
              <a:rPr lang="ko-KR" altLang="en-US" noProof="1">
                <a:ea typeface="맑은 고딕"/>
              </a:rPr>
              <a:t>은 새로운 </a:t>
            </a:r>
            <a:r>
              <a:rPr lang="en-US" altLang="ko-KR" noProof="1">
                <a:ea typeface="맑은 고딕"/>
              </a:rPr>
              <a:t>sample</a:t>
            </a:r>
            <a:r>
              <a:rPr lang="ko-KR" altLang="en-US" noProof="1">
                <a:ea typeface="맑은 고딕"/>
              </a:rPr>
              <a:t>이 주어졌을때 근처의 </a:t>
            </a:r>
            <a:r>
              <a:rPr lang="en-US" altLang="ko-KR" noProof="1">
                <a:ea typeface="맑은 고딕"/>
              </a:rPr>
              <a:t>data</a:t>
            </a:r>
            <a:r>
              <a:rPr lang="ko-KR" altLang="en-US" noProof="1">
                <a:ea typeface="맑은 고딕"/>
              </a:rPr>
              <a:t>들을 이용하여 해당 </a:t>
            </a:r>
            <a:r>
              <a:rPr lang="en-US" altLang="ko-KR" noProof="1">
                <a:ea typeface="맑은 고딕"/>
              </a:rPr>
              <a:t>sample</a:t>
            </a:r>
            <a:r>
              <a:rPr lang="ko-KR" altLang="en-US" noProof="1">
                <a:ea typeface="맑은 고딕"/>
              </a:rPr>
              <a:t>을 예측하는 방법론입니다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en-US" altLang="ko-KR" noProof="1">
                <a:ea typeface="맑은 고딕"/>
              </a:rPr>
              <a:t>Classification</a:t>
            </a:r>
            <a:r>
              <a:rPr lang="ko-KR" altLang="en-US" noProof="1">
                <a:ea typeface="맑은 고딕"/>
              </a:rPr>
              <a:t>을 예로 들면 </a:t>
            </a:r>
            <a:r>
              <a:rPr lang="en-US" altLang="ko-KR" noProof="1">
                <a:ea typeface="맑은 고딕"/>
              </a:rPr>
              <a:t>k =1</a:t>
            </a:r>
            <a:r>
              <a:rPr lang="ko-KR" altLang="en-US" noProof="1">
                <a:ea typeface="맑은 고딕"/>
              </a:rPr>
              <a:t>일 경우 주황색으로 분류가 되고 </a:t>
            </a:r>
            <a:r>
              <a:rPr lang="en-US" altLang="ko-KR" noProof="1">
                <a:ea typeface="맑은 고딕"/>
              </a:rPr>
              <a:t>3</a:t>
            </a:r>
            <a:r>
              <a:rPr lang="ko-KR" altLang="en-US" noProof="1">
                <a:ea typeface="맑은 고딕"/>
              </a:rPr>
              <a:t>일 경우 녹색으로 분류가 된다고 생각하면 됩니다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기존의 </a:t>
            </a:r>
            <a:r>
              <a:rPr lang="en-US" altLang="ko-KR" noProof="1">
                <a:ea typeface="맑은 고딕"/>
              </a:rPr>
              <a:t>model</a:t>
            </a:r>
            <a:r>
              <a:rPr lang="ko-KR" altLang="en-US" noProof="1">
                <a:ea typeface="맑은 고딕"/>
              </a:rPr>
              <a:t>을 학습시켜 예측을 진행하는 </a:t>
            </a:r>
            <a:r>
              <a:rPr lang="en-US" altLang="ko-KR" noProof="1">
                <a:ea typeface="맑은 고딕"/>
              </a:rPr>
              <a:t>model based learning</a:t>
            </a:r>
            <a:r>
              <a:rPr lang="ko-KR" altLang="en-US" noProof="1">
                <a:ea typeface="맑은 고딕"/>
              </a:rPr>
              <a:t>과 다르게 </a:t>
            </a:r>
            <a:r>
              <a:rPr lang="en-US" altLang="ko-KR" noProof="1">
                <a:ea typeface="맑은 고딕"/>
              </a:rPr>
              <a:t>instance-based learning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이제 이 </a:t>
            </a:r>
            <a:r>
              <a:rPr lang="en-US" altLang="ko-KR" noProof="1">
                <a:ea typeface="맑은 고딕"/>
              </a:rPr>
              <a:t>knn</a:t>
            </a:r>
            <a:r>
              <a:rPr lang="ko-KR" altLang="en-US" noProof="1">
                <a:ea typeface="맑은 고딕"/>
              </a:rPr>
              <a:t>을 이용한 </a:t>
            </a:r>
            <a:r>
              <a:rPr lang="en-US" altLang="ko-KR" noProof="1">
                <a:ea typeface="맑은 고딕"/>
              </a:rPr>
              <a:t>continuous convolution</a:t>
            </a:r>
            <a:r>
              <a:rPr lang="ko-KR" altLang="en-US" noProof="1">
                <a:ea typeface="맑은 고딕"/>
              </a:rPr>
              <a:t>을 설명하겠습니다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1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Continuous convolution network</a:t>
            </a:r>
            <a:r>
              <a:rPr lang="ko-KR" altLang="en-US" noProof="1">
                <a:ea typeface="맑은 고딕"/>
              </a:rPr>
              <a:t>는 일반 </a:t>
            </a:r>
            <a:r>
              <a:rPr lang="en-US" altLang="ko-KR" noProof="1">
                <a:ea typeface="맑은 고딕"/>
              </a:rPr>
              <a:t>grid convolution</a:t>
            </a:r>
            <a:r>
              <a:rPr lang="ko-KR" altLang="en-US" noProof="1">
                <a:ea typeface="맑은 고딕"/>
              </a:rPr>
              <a:t>과 다르게 </a:t>
            </a:r>
            <a:r>
              <a:rPr lang="en-US" altLang="ko-KR" noProof="1">
                <a:ea typeface="맑은 고딕"/>
              </a:rPr>
              <a:t>cnn + knn</a:t>
            </a:r>
            <a:r>
              <a:rPr lang="ko-KR" altLang="en-US" noProof="1">
                <a:ea typeface="맑은 고딕"/>
              </a:rPr>
              <a:t>의 형태라 생각하면 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해당 </a:t>
            </a:r>
            <a:r>
              <a:rPr lang="en-US" altLang="ko-KR" noProof="1">
                <a:ea typeface="맑은 고딕"/>
              </a:rPr>
              <a:t>figure</a:t>
            </a:r>
            <a:r>
              <a:rPr lang="ko-KR" altLang="en-US" noProof="1">
                <a:ea typeface="맑은 고딕"/>
              </a:rPr>
              <a:t>를 통해 이해하면 </a:t>
            </a:r>
            <a:r>
              <a:rPr lang="en-US" altLang="ko-KR" noProof="1">
                <a:ea typeface="맑은 고딕"/>
              </a:rPr>
              <a:t>grid convolution</a:t>
            </a:r>
            <a:r>
              <a:rPr lang="ko-KR" altLang="en-US" noProof="1">
                <a:ea typeface="맑은 고딕"/>
              </a:rPr>
              <a:t>에서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neighbor</a:t>
            </a:r>
            <a:r>
              <a:rPr lang="ko-KR" altLang="en-US" noProof="1">
                <a:ea typeface="맑은 고딕"/>
              </a:rPr>
              <a:t>은 근접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들이지만 </a:t>
            </a:r>
            <a:r>
              <a:rPr lang="en-US" altLang="ko-KR" noProof="1">
                <a:ea typeface="맑은 고딕"/>
              </a:rPr>
              <a:t>continuous conv</a:t>
            </a:r>
            <a:r>
              <a:rPr lang="ko-KR" altLang="en-US" noProof="1">
                <a:ea typeface="맑은 고딕"/>
              </a:rPr>
              <a:t>에서는 </a:t>
            </a:r>
            <a:r>
              <a:rPr lang="en-US" altLang="ko-KR" noProof="1">
                <a:ea typeface="맑은 고딕"/>
              </a:rPr>
              <a:t>knn</a:t>
            </a:r>
            <a:r>
              <a:rPr lang="ko-KR" altLang="en-US" noProof="1">
                <a:ea typeface="맑은 고딕"/>
              </a:rPr>
              <a:t>을 통해 인접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을 정의합니다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1">
                <a:ea typeface="맑은 고딕"/>
              </a:rPr>
              <a:t>이 때 사용되는 </a:t>
            </a:r>
            <a:r>
              <a:rPr lang="en-US" altLang="ko-KR" noProof="1">
                <a:ea typeface="맑은 고딕"/>
              </a:rPr>
              <a:t>distance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euclidian distance</a:t>
            </a:r>
            <a:r>
              <a:rPr lang="ko-KR" altLang="en-US" noProof="1">
                <a:ea typeface="맑은 고딕"/>
              </a:rPr>
              <a:t>를 이용하여 </a:t>
            </a:r>
            <a:r>
              <a:rPr lang="en-US" altLang="ko-KR" noProof="1">
                <a:ea typeface="맑은 고딕"/>
              </a:rPr>
              <a:t>knn</a:t>
            </a:r>
            <a:r>
              <a:rPr lang="ko-KR" altLang="en-US" noProof="1">
                <a:ea typeface="맑은 고딕"/>
              </a:rPr>
              <a:t>을 구합니다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첫 번째 </a:t>
            </a:r>
            <a:r>
              <a:rPr lang="en-US" altLang="ko-KR" noProof="1">
                <a:ea typeface="맑은 고딕"/>
              </a:rPr>
              <a:t>equation</a:t>
            </a:r>
            <a:r>
              <a:rPr lang="ko-KR" altLang="en-US" noProof="1">
                <a:ea typeface="맑은 고딕"/>
              </a:rPr>
              <a:t>이 </a:t>
            </a:r>
            <a:r>
              <a:rPr lang="en-US" altLang="ko-KR" noProof="1">
                <a:ea typeface="맑은 고딕"/>
              </a:rPr>
              <a:t>parametric continuous cnn</a:t>
            </a:r>
            <a:r>
              <a:rPr lang="ko-KR" altLang="en-US" noProof="1">
                <a:ea typeface="맑은 고딕"/>
              </a:rPr>
              <a:t>에서 소개한 식인데 기존의 컨볼루션식이랑 동일하다는 것을 알 수 있습니다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두 번째식이 본 논문에서 사용한 </a:t>
            </a:r>
            <a:r>
              <a:rPr lang="en-US" altLang="ko-KR" noProof="1">
                <a:ea typeface="맑은 고딕"/>
              </a:rPr>
              <a:t>pcnn</a:t>
            </a:r>
            <a:r>
              <a:rPr lang="ko-KR" altLang="en-US" noProof="1">
                <a:ea typeface="맑은 고딕"/>
              </a:rPr>
              <a:t>의 식인데 각각의 </a:t>
            </a:r>
            <a:r>
              <a:rPr lang="en-US" altLang="ko-KR" noProof="1">
                <a:ea typeface="맑은 고딕"/>
              </a:rPr>
              <a:t>notation</a:t>
            </a:r>
            <a:r>
              <a:rPr lang="ko-KR" altLang="en-US" noProof="1">
                <a:ea typeface="맑은 고딕"/>
              </a:rPr>
              <a:t>을 살펴보면 다음과 같습니다</a:t>
            </a:r>
            <a:r>
              <a:rPr lang="en-US" altLang="ko-KR" noProof="1">
                <a:ea typeface="맑은 고딕"/>
              </a:rPr>
              <a:t>. W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weight matrix</a:t>
            </a:r>
            <a:r>
              <a:rPr lang="ko-KR" altLang="en-US" noProof="1">
                <a:ea typeface="맑은 고딕"/>
              </a:rPr>
              <a:t>이며 </a:t>
            </a:r>
            <a:r>
              <a:rPr lang="en-US" altLang="ko-KR" noProof="1">
                <a:ea typeface="맑은 고딕"/>
              </a:rPr>
              <a:t>distance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mlp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weighting function</a:t>
            </a:r>
            <a:r>
              <a:rPr lang="ko-KR" altLang="en-US" noProof="1">
                <a:ea typeface="맑은 고딕"/>
              </a:rPr>
              <a:t>으로 사용하여 </a:t>
            </a:r>
            <a:r>
              <a:rPr lang="en-US" altLang="ko-KR" noProof="1">
                <a:ea typeface="맑은 고딕"/>
              </a:rPr>
              <a:t>parameterization</a:t>
            </a:r>
            <a:r>
              <a:rPr lang="ko-KR" altLang="en-US" noProof="1">
                <a:ea typeface="맑은 고딕"/>
              </a:rPr>
              <a:t>을 시켜줍니다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그리고 </a:t>
            </a:r>
            <a:r>
              <a:rPr lang="en-US" altLang="ko-KR" noProof="1">
                <a:ea typeface="맑은 고딕"/>
              </a:rPr>
              <a:t>kernel</a:t>
            </a:r>
            <a:r>
              <a:rPr lang="ko-KR" altLang="en-US" noProof="1">
                <a:ea typeface="맑은 고딕"/>
              </a:rPr>
              <a:t>과 하다마르 </a:t>
            </a:r>
            <a:r>
              <a:rPr lang="en-US" altLang="ko-KR" noProof="1">
                <a:ea typeface="맑은 고딕"/>
              </a:rPr>
              <a:t>product</a:t>
            </a:r>
            <a:r>
              <a:rPr lang="ko-KR" altLang="en-US" noProof="1">
                <a:ea typeface="맑은 고딕"/>
              </a:rPr>
              <a:t>를 이용하여 아웃풋을 뽑습니다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이게 </a:t>
            </a:r>
            <a:r>
              <a:rPr lang="en-US" altLang="ko-KR" noProof="1">
                <a:ea typeface="맑은 고딕"/>
              </a:rPr>
              <a:t>ccn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11/24/2020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8" y="855212"/>
            <a:ext cx="7939405" cy="120032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6" y="3228945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err="1"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 dirty="0">
                <a:ea typeface="Calibri" charset="0"/>
                <a:cs typeface="Times New Roman" pitchFamily="18" charset="0"/>
              </a:rPr>
              <a:t> Kwon</a:t>
            </a:r>
            <a:endParaRPr lang="ko-KR" altLang="en-US" sz="2000" dirty="0"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CB3F73-2C0D-483F-9372-D87E7D9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169543"/>
            <a:ext cx="4531862" cy="53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89252-1333-46D0-A049-ADDF63A05A69}"/>
              </a:ext>
            </a:extLst>
          </p:cNvPr>
          <p:cNvSpPr txBox="1"/>
          <p:nvPr/>
        </p:nvSpPr>
        <p:spPr>
          <a:xfrm>
            <a:off x="393064" y="1106723"/>
            <a:ext cx="6128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3. Learning Joint 2D-3D Representations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ECBD0-70D6-4AB8-9CDF-AE70B5748A33}"/>
              </a:ext>
            </a:extLst>
          </p:cNvPr>
          <p:cNvSpPr txBox="1"/>
          <p:nvPr/>
        </p:nvSpPr>
        <p:spPr>
          <a:xfrm>
            <a:off x="393064" y="1629943"/>
            <a:ext cx="6128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3.2. Stack 2D-3D Fuse Blocks into a Network 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DBEE86-50D5-494B-B017-E79119D1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328862"/>
            <a:ext cx="10737340" cy="30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1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89252-1333-46D0-A049-ADDF63A05A69}"/>
              </a:ext>
            </a:extLst>
          </p:cNvPr>
          <p:cNvSpPr txBox="1"/>
          <p:nvPr/>
        </p:nvSpPr>
        <p:spPr>
          <a:xfrm>
            <a:off x="393064" y="1106723"/>
            <a:ext cx="6128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3. Learning Joint 2D-3D Representations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4B99B-EE4F-4BF1-9471-0025E7F6CEF8}"/>
              </a:ext>
            </a:extLst>
          </p:cNvPr>
          <p:cNvSpPr txBox="1"/>
          <p:nvPr/>
        </p:nvSpPr>
        <p:spPr>
          <a:xfrm>
            <a:off x="393064" y="1629943"/>
            <a:ext cx="6128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3.3. Learning and Inference 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C7501-CA29-4193-B3A0-8A368414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2362752"/>
            <a:ext cx="2224701" cy="737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6BA304-CA40-4992-A026-68C5923F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264" y="2153163"/>
            <a:ext cx="5403103" cy="12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C16FF-FD46-485F-A4AE-C962442A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1194818"/>
            <a:ext cx="4749428" cy="50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19F79-E9B2-423F-8FC6-1FFDEC2A6353}"/>
              </a:ext>
            </a:extLst>
          </p:cNvPr>
          <p:cNvSpPr txBox="1"/>
          <p:nvPr/>
        </p:nvSpPr>
        <p:spPr>
          <a:xfrm>
            <a:off x="393064" y="1456033"/>
            <a:ext cx="999241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 b="1" dirty="0">
              <a:ea typeface="맑은 고딕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ea typeface="맑은 고딕"/>
                <a:cs typeface="Times New Roman"/>
              </a:rPr>
              <a:t>Introduction</a:t>
            </a:r>
          </a:p>
          <a:p>
            <a:pPr marL="457200" indent="-457200">
              <a:buAutoNum type="arabicPeriod"/>
            </a:pPr>
            <a:endParaRPr lang="en-US" altLang="ko-KR" sz="2400" b="1" dirty="0">
              <a:ea typeface="맑은 고딕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ea typeface="맑은 고딕"/>
                <a:cs typeface="Times New Roman"/>
              </a:rPr>
              <a:t>Relative work</a:t>
            </a:r>
          </a:p>
          <a:p>
            <a:pPr marL="457200" indent="-457200">
              <a:buAutoNum type="arabicPeriod"/>
            </a:pPr>
            <a:endParaRPr lang="en-US" altLang="ko-KR" sz="2400" b="1" dirty="0">
              <a:ea typeface="맑은 고딕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ea typeface="맑은 고딕"/>
                <a:cs typeface="Times New Roman"/>
              </a:rPr>
              <a:t>Learning Joint 2D-3D Representations </a:t>
            </a:r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F4A21-82A1-4E80-9619-00F41FFED0EC}"/>
              </a:ext>
            </a:extLst>
          </p:cNvPr>
          <p:cNvSpPr txBox="1"/>
          <p:nvPr/>
        </p:nvSpPr>
        <p:spPr>
          <a:xfrm>
            <a:off x="393064" y="1118011"/>
            <a:ext cx="729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8CE0B2-8816-4675-8DDD-C668ECB4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9" y="2388777"/>
            <a:ext cx="4103896" cy="3800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B9070-6163-4248-A65F-228B75F7D219}"/>
              </a:ext>
            </a:extLst>
          </p:cNvPr>
          <p:cNvSpPr txBox="1"/>
          <p:nvPr/>
        </p:nvSpPr>
        <p:spPr>
          <a:xfrm>
            <a:off x="393064" y="1672106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What is depth completion?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039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14E70-CED5-4470-B40B-F0C9FB4E52E5}"/>
              </a:ext>
            </a:extLst>
          </p:cNvPr>
          <p:cNvSpPr txBox="1"/>
          <p:nvPr/>
        </p:nvSpPr>
        <p:spPr>
          <a:xfrm>
            <a:off x="393064" y="1118011"/>
            <a:ext cx="729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Relative works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738F5-2486-4735-BDDC-71F1A4D73968}"/>
              </a:ext>
            </a:extLst>
          </p:cNvPr>
          <p:cNvSpPr txBox="1"/>
          <p:nvPr/>
        </p:nvSpPr>
        <p:spPr>
          <a:xfrm>
            <a:off x="393064" y="1672106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Depth estimation from RGB data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6411-87DD-485A-9AE1-2ECA738EC3F9}"/>
              </a:ext>
            </a:extLst>
          </p:cNvPr>
          <p:cNvSpPr txBox="1"/>
          <p:nvPr/>
        </p:nvSpPr>
        <p:spPr>
          <a:xfrm>
            <a:off x="393064" y="2941733"/>
            <a:ext cx="514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Depth completion form RGBD data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37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89252-1333-46D0-A049-ADDF63A05A69}"/>
              </a:ext>
            </a:extLst>
          </p:cNvPr>
          <p:cNvSpPr txBox="1"/>
          <p:nvPr/>
        </p:nvSpPr>
        <p:spPr>
          <a:xfrm>
            <a:off x="393064" y="1106723"/>
            <a:ext cx="6128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3. Learning Joint 2D-3D Representations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8CAED-D5E9-4811-B437-0F4C630A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34" y="3724592"/>
            <a:ext cx="5999543" cy="250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D79270-68D8-49B5-A92C-0E50EB2D3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94" y="1524317"/>
            <a:ext cx="76771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89252-1333-46D0-A049-ADDF63A05A69}"/>
              </a:ext>
            </a:extLst>
          </p:cNvPr>
          <p:cNvSpPr txBox="1"/>
          <p:nvPr/>
        </p:nvSpPr>
        <p:spPr>
          <a:xfrm>
            <a:off x="393064" y="1106723"/>
            <a:ext cx="6128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3. Learning Joint 2D-3D Representations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3EADD-3802-4EF4-A8ED-6AAFD27D440B}"/>
              </a:ext>
            </a:extLst>
          </p:cNvPr>
          <p:cNvSpPr txBox="1"/>
          <p:nvPr/>
        </p:nvSpPr>
        <p:spPr>
          <a:xfrm>
            <a:off x="393064" y="1629943"/>
            <a:ext cx="6128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3.1. 2D-3D Fuse Block </a:t>
            </a:r>
            <a:endParaRPr lang="ko-KR" altLang="en-US" sz="2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6A216B-73EC-4A72-8BC4-1EE60D94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44" y="2153163"/>
            <a:ext cx="9382308" cy="39241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B284B3-1DB4-47AD-A418-A731E94FFC5D}"/>
              </a:ext>
            </a:extLst>
          </p:cNvPr>
          <p:cNvSpPr/>
          <p:nvPr/>
        </p:nvSpPr>
        <p:spPr>
          <a:xfrm>
            <a:off x="2037347" y="2403293"/>
            <a:ext cx="5390147" cy="25858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89252-1333-46D0-A049-ADDF63A05A69}"/>
              </a:ext>
            </a:extLst>
          </p:cNvPr>
          <p:cNvSpPr txBox="1"/>
          <p:nvPr/>
        </p:nvSpPr>
        <p:spPr>
          <a:xfrm>
            <a:off x="393064" y="1106723"/>
            <a:ext cx="6128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3. Learning Joint 2D-3D Representations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3EADD-3802-4EF4-A8ED-6AAFD27D440B}"/>
              </a:ext>
            </a:extLst>
          </p:cNvPr>
          <p:cNvSpPr txBox="1"/>
          <p:nvPr/>
        </p:nvSpPr>
        <p:spPr>
          <a:xfrm>
            <a:off x="393064" y="1629943"/>
            <a:ext cx="6128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3.1. 2D-3D Fuse Block </a:t>
            </a:r>
            <a:endParaRPr lang="ko-KR" altLang="en-US" sz="2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6A216B-73EC-4A72-8BC4-1EE60D94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44" y="2153163"/>
            <a:ext cx="9382308" cy="39241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B284B3-1DB4-47AD-A418-A731E94FFC5D}"/>
              </a:ext>
            </a:extLst>
          </p:cNvPr>
          <p:cNvSpPr/>
          <p:nvPr/>
        </p:nvSpPr>
        <p:spPr>
          <a:xfrm>
            <a:off x="2037348" y="4303948"/>
            <a:ext cx="5390147" cy="183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3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8E1F7-FEC1-491F-8778-AC1CDC44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315527"/>
            <a:ext cx="4933950" cy="2886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79638-DD62-489D-A3D9-1AE10BDF8D30}"/>
              </a:ext>
            </a:extLst>
          </p:cNvPr>
          <p:cNvSpPr txBox="1"/>
          <p:nvPr/>
        </p:nvSpPr>
        <p:spPr>
          <a:xfrm>
            <a:off x="393064" y="1106723"/>
            <a:ext cx="6128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3. Learning Joint 2D-3D Representations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DF748-8D75-43EE-8509-01390709C383}"/>
              </a:ext>
            </a:extLst>
          </p:cNvPr>
          <p:cNvSpPr txBox="1"/>
          <p:nvPr/>
        </p:nvSpPr>
        <p:spPr>
          <a:xfrm>
            <a:off x="393064" y="1629943"/>
            <a:ext cx="6128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3.1. 2D-3D Fuse Block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272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ea typeface="맑은 고딕"/>
                <a:cs typeface="Times New Roman"/>
              </a:rPr>
              <a:t>Learning Joint 2D-3D Representations for Depth Completion </a:t>
            </a:r>
            <a:endParaRPr lang="en-US" altLang="ko-KR" sz="3600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89252-1333-46D0-A049-ADDF63A05A69}"/>
              </a:ext>
            </a:extLst>
          </p:cNvPr>
          <p:cNvSpPr txBox="1"/>
          <p:nvPr/>
        </p:nvSpPr>
        <p:spPr>
          <a:xfrm>
            <a:off x="393064" y="1106723"/>
            <a:ext cx="6128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ea typeface="맑은 고딕"/>
                <a:cs typeface="Times New Roman"/>
              </a:rPr>
              <a:t>3. Learning Joint 2D-3D Representations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3EADD-3802-4EF4-A8ED-6AAFD27D440B}"/>
              </a:ext>
            </a:extLst>
          </p:cNvPr>
          <p:cNvSpPr txBox="1"/>
          <p:nvPr/>
        </p:nvSpPr>
        <p:spPr>
          <a:xfrm>
            <a:off x="393064" y="1629943"/>
            <a:ext cx="6128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3.1. 2D-3D Fuse Block 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6472BA-A06C-4AC8-B36A-1982A594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208632"/>
            <a:ext cx="4448486" cy="3662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1E919F-FF16-417C-A681-74E948B35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802" y="3890694"/>
            <a:ext cx="3543300" cy="638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503A45-26DF-47DE-AFFD-0C2AB1713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802" y="2723646"/>
            <a:ext cx="5803975" cy="8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6A1C75-69C6-43E8-9E3F-2529D3A8FE50}">
  <ds:schemaRefs>
    <ds:schemaRef ds:uri="928a32df-66f8-4915-9214-fb107b327f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infopath/2007/PartnerControls"/>
    <ds:schemaRef ds:uri="http://schemas.microsoft.com/office/2006/documentManagement/types"/>
    <ds:schemaRef ds:uri="928a32df-66f8-4915-9214-fb107b327f7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1102</Words>
  <Application>Microsoft Office PowerPoint</Application>
  <PresentationFormat>와이드스크린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Roboto</vt:lpstr>
      <vt:lpstr>Times New Roman</vt:lpstr>
      <vt:lpstr>Office 테마</vt:lpstr>
      <vt:lpstr>PowerPoint 프레젠테이션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  <vt:lpstr>Learning Joint 2D-3D Representations for Depth Completion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권형준</cp:lastModifiedBy>
  <cp:revision>13</cp:revision>
  <cp:lastPrinted>2020-11-17T06:57:15Z</cp:lastPrinted>
  <dcterms:created xsi:type="dcterms:W3CDTF">1601-01-01T00:00:00Z</dcterms:created>
  <dcterms:modified xsi:type="dcterms:W3CDTF">2020-11-24T06:29:25Z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