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19"/>
  </p:notesMasterIdLst>
  <p:handoutMasterIdLst>
    <p:handoutMasterId r:id="rId20"/>
  </p:handoutMasterIdLst>
  <p:sldIdLst>
    <p:sldId id="292" r:id="rId5"/>
    <p:sldId id="304" r:id="rId6"/>
    <p:sldId id="366" r:id="rId7"/>
    <p:sldId id="376" r:id="rId8"/>
    <p:sldId id="321" r:id="rId9"/>
    <p:sldId id="368" r:id="rId10"/>
    <p:sldId id="369" r:id="rId11"/>
    <p:sldId id="370" r:id="rId12"/>
    <p:sldId id="371" r:id="rId13"/>
    <p:sldId id="373" r:id="rId14"/>
    <p:sldId id="367" r:id="rId15"/>
    <p:sldId id="374" r:id="rId16"/>
    <p:sldId id="375" r:id="rId17"/>
    <p:sldId id="377" r:id="rId18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ABDD4-A96D-AB7B-62A7-ABDBBFF28DFC}" v="9" dt="2020-09-28T02:32:49.563"/>
    <p1510:client id="{FE6DD011-8029-4FC4-9875-D1C37372F42E}" v="550" dt="2020-09-29T05:09:33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33" autoAdjust="0"/>
  </p:normalViewPr>
  <p:slideViewPr>
    <p:cSldViewPr snapToGrid="0">
      <p:cViewPr varScale="1">
        <p:scale>
          <a:sx n="63" d="100"/>
          <a:sy n="63" d="100"/>
        </p:scale>
        <p:origin x="538" y="67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2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준" userId="298bb6b4-c36b-41f7-8309-9684c3858ae6" providerId="ADAL" clId="{FE6DD011-8029-4FC4-9875-D1C37372F42E}"/>
    <pc:docChg chg="undo custSel addSld delSld modSld">
      <pc:chgData name="형준" userId="298bb6b4-c36b-41f7-8309-9684c3858ae6" providerId="ADAL" clId="{FE6DD011-8029-4FC4-9875-D1C37372F42E}" dt="2020-09-29T05:32:45.542" v="2892" actId="20577"/>
      <pc:docMkLst>
        <pc:docMk/>
      </pc:docMkLst>
      <pc:sldChg chg="modSp mod modNotesTx">
        <pc:chgData name="형준" userId="298bb6b4-c36b-41f7-8309-9684c3858ae6" providerId="ADAL" clId="{FE6DD011-8029-4FC4-9875-D1C37372F42E}" dt="2020-09-29T04:57:48.503" v="1872" actId="20577"/>
        <pc:sldMkLst>
          <pc:docMk/>
          <pc:sldMk cId="2505672587" sldId="304"/>
        </pc:sldMkLst>
        <pc:spChg chg="mod">
          <ac:chgData name="형준" userId="298bb6b4-c36b-41f7-8309-9684c3858ae6" providerId="ADAL" clId="{FE6DD011-8029-4FC4-9875-D1C37372F42E}" dt="2020-09-29T04:57:48.503" v="1872" actId="20577"/>
          <ac:spMkLst>
            <pc:docMk/>
            <pc:sldMk cId="2505672587" sldId="304"/>
            <ac:spMk id="2" creationId="{52A19F79-E9B2-423F-8FC6-1FFDEC2A6353}"/>
          </ac:spMkLst>
        </pc:spChg>
      </pc:sldChg>
      <pc:sldChg chg="modSp mod modNotesTx">
        <pc:chgData name="형준" userId="298bb6b4-c36b-41f7-8309-9684c3858ae6" providerId="ADAL" clId="{FE6DD011-8029-4FC4-9875-D1C37372F42E}" dt="2020-09-29T05:00:33.255" v="2101" actId="20577"/>
        <pc:sldMkLst>
          <pc:docMk/>
          <pc:sldMk cId="3789356857" sldId="321"/>
        </pc:sldMkLst>
        <pc:spChg chg="mod">
          <ac:chgData name="형준" userId="298bb6b4-c36b-41f7-8309-9684c3858ae6" providerId="ADAL" clId="{FE6DD011-8029-4FC4-9875-D1C37372F42E}" dt="2020-09-28T07:24:49.562" v="277" actId="1076"/>
          <ac:spMkLst>
            <pc:docMk/>
            <pc:sldMk cId="3789356857" sldId="321"/>
            <ac:spMk id="12" creationId="{00000000-0000-0000-0000-000000000000}"/>
          </ac:spMkLst>
        </pc:spChg>
      </pc:sldChg>
      <pc:sldChg chg="addSp modSp mod modNotesTx">
        <pc:chgData name="형준" userId="298bb6b4-c36b-41f7-8309-9684c3858ae6" providerId="ADAL" clId="{FE6DD011-8029-4FC4-9875-D1C37372F42E}" dt="2020-09-29T04:58:20.694" v="1933" actId="20577"/>
        <pc:sldMkLst>
          <pc:docMk/>
          <pc:sldMk cId="301953578" sldId="366"/>
        </pc:sldMkLst>
        <pc:spChg chg="mod">
          <ac:chgData name="형준" userId="298bb6b4-c36b-41f7-8309-9684c3858ae6" providerId="ADAL" clId="{FE6DD011-8029-4FC4-9875-D1C37372F42E}" dt="2020-09-29T02:33:09.290" v="699" actId="1076"/>
          <ac:spMkLst>
            <pc:docMk/>
            <pc:sldMk cId="301953578" sldId="366"/>
            <ac:spMk id="4" creationId="{7E9FD9C5-572F-42A7-9AD1-DCD2C7E0F440}"/>
          </ac:spMkLst>
        </pc:spChg>
        <pc:spChg chg="add mod">
          <ac:chgData name="형준" userId="298bb6b4-c36b-41f7-8309-9684c3858ae6" providerId="ADAL" clId="{FE6DD011-8029-4FC4-9875-D1C37372F42E}" dt="2020-09-29T02:30:27.522" v="617" actId="20577"/>
          <ac:spMkLst>
            <pc:docMk/>
            <pc:sldMk cId="301953578" sldId="366"/>
            <ac:spMk id="5" creationId="{55AE3BF4-513F-4BE8-BBCB-4418C49F3741}"/>
          </ac:spMkLst>
        </pc:spChg>
        <pc:spChg chg="add mod">
          <ac:chgData name="형준" userId="298bb6b4-c36b-41f7-8309-9684c3858ae6" providerId="ADAL" clId="{FE6DD011-8029-4FC4-9875-D1C37372F42E}" dt="2020-09-29T02:33:20.728" v="706" actId="1076"/>
          <ac:spMkLst>
            <pc:docMk/>
            <pc:sldMk cId="301953578" sldId="366"/>
            <ac:spMk id="6" creationId="{4E4C4A4F-8087-4414-98B4-7D4A097A6163}"/>
          </ac:spMkLst>
        </pc:spChg>
        <pc:spChg chg="add mod">
          <ac:chgData name="형준" userId="298bb6b4-c36b-41f7-8309-9684c3858ae6" providerId="ADAL" clId="{FE6DD011-8029-4FC4-9875-D1C37372F42E}" dt="2020-09-29T02:36:48.282" v="753" actId="1076"/>
          <ac:spMkLst>
            <pc:docMk/>
            <pc:sldMk cId="301953578" sldId="366"/>
            <ac:spMk id="19" creationId="{64CA8796-C2B6-4FBD-A7D7-0E15461FC2DE}"/>
          </ac:spMkLst>
        </pc:spChg>
        <pc:picChg chg="add mod">
          <ac:chgData name="형준" userId="298bb6b4-c36b-41f7-8309-9684c3858ae6" providerId="ADAL" clId="{FE6DD011-8029-4FC4-9875-D1C37372F42E}" dt="2020-09-29T02:32:34.642" v="697" actId="1076"/>
          <ac:picMkLst>
            <pc:docMk/>
            <pc:sldMk cId="301953578" sldId="366"/>
            <ac:picMk id="15" creationId="{DDFEAC74-3F4D-4497-93EE-1024075E6C0A}"/>
          </ac:picMkLst>
        </pc:picChg>
        <pc:picChg chg="add mod">
          <ac:chgData name="형준" userId="298bb6b4-c36b-41f7-8309-9684c3858ae6" providerId="ADAL" clId="{FE6DD011-8029-4FC4-9875-D1C37372F42E}" dt="2020-09-29T02:33:19.307" v="705" actId="14100"/>
          <ac:picMkLst>
            <pc:docMk/>
            <pc:sldMk cId="301953578" sldId="366"/>
            <ac:picMk id="17" creationId="{1C5D4C84-C14C-4684-BDA8-0DCF7F9F8DD5}"/>
          </ac:picMkLst>
        </pc:picChg>
      </pc:sldChg>
      <pc:sldChg chg="addSp modSp mod modNotesTx">
        <pc:chgData name="형준" userId="298bb6b4-c36b-41f7-8309-9684c3858ae6" providerId="ADAL" clId="{FE6DD011-8029-4FC4-9875-D1C37372F42E}" dt="2020-09-29T05:14:10.403" v="2851" actId="1076"/>
        <pc:sldMkLst>
          <pc:docMk/>
          <pc:sldMk cId="262410727" sldId="367"/>
        </pc:sldMkLst>
        <pc:spChg chg="mod">
          <ac:chgData name="형준" userId="298bb6b4-c36b-41f7-8309-9684c3858ae6" providerId="ADAL" clId="{FE6DD011-8029-4FC4-9875-D1C37372F42E}" dt="2020-09-28T08:23:07.646" v="569"/>
          <ac:spMkLst>
            <pc:docMk/>
            <pc:sldMk cId="262410727" sldId="367"/>
            <ac:spMk id="3" creationId="{0FEF89C3-73D9-4DB6-AEF1-22C620284AE4}"/>
          </ac:spMkLst>
        </pc:spChg>
        <pc:spChg chg="add mod">
          <ac:chgData name="형준" userId="298bb6b4-c36b-41f7-8309-9684c3858ae6" providerId="ADAL" clId="{FE6DD011-8029-4FC4-9875-D1C37372F42E}" dt="2020-09-28T08:20:39.548" v="283" actId="20577"/>
          <ac:spMkLst>
            <pc:docMk/>
            <pc:sldMk cId="262410727" sldId="367"/>
            <ac:spMk id="10" creationId="{ADE880E3-1287-4A0B-8F9F-1C1612471B5A}"/>
          </ac:spMkLst>
        </pc:spChg>
        <pc:spChg chg="add mod">
          <ac:chgData name="형준" userId="298bb6b4-c36b-41f7-8309-9684c3858ae6" providerId="ADAL" clId="{FE6DD011-8029-4FC4-9875-D1C37372F42E}" dt="2020-09-28T08:20:54.783" v="285" actId="1076"/>
          <ac:spMkLst>
            <pc:docMk/>
            <pc:sldMk cId="262410727" sldId="367"/>
            <ac:spMk id="13" creationId="{9DFA671E-46E6-4F4F-8251-A9D8D1E1DC86}"/>
          </ac:spMkLst>
        </pc:spChg>
        <pc:picChg chg="mod">
          <ac:chgData name="형준" userId="298bb6b4-c36b-41f7-8309-9684c3858ae6" providerId="ADAL" clId="{FE6DD011-8029-4FC4-9875-D1C37372F42E}" dt="2020-09-29T05:14:10.403" v="2851" actId="1076"/>
          <ac:picMkLst>
            <pc:docMk/>
            <pc:sldMk cId="262410727" sldId="367"/>
            <ac:picMk id="6" creationId="{788F1ADD-5ACC-4324-8B8E-1159FBC707AF}"/>
          </ac:picMkLst>
        </pc:picChg>
        <pc:picChg chg="mod">
          <ac:chgData name="형준" userId="298bb6b4-c36b-41f7-8309-9684c3858ae6" providerId="ADAL" clId="{FE6DD011-8029-4FC4-9875-D1C37372F42E}" dt="2020-09-24T08:58:11.136" v="268" actId="1076"/>
          <ac:picMkLst>
            <pc:docMk/>
            <pc:sldMk cId="262410727" sldId="367"/>
            <ac:picMk id="7" creationId="{618FAD86-D064-4961-A52C-DD3D584AA622}"/>
          </ac:picMkLst>
        </pc:picChg>
      </pc:sldChg>
      <pc:sldChg chg="modSp mod modNotesTx">
        <pc:chgData name="형준" userId="298bb6b4-c36b-41f7-8309-9684c3858ae6" providerId="ADAL" clId="{FE6DD011-8029-4FC4-9875-D1C37372F42E}" dt="2020-09-29T05:02:05.881" v="2165" actId="114"/>
        <pc:sldMkLst>
          <pc:docMk/>
          <pc:sldMk cId="2081236469" sldId="368"/>
        </pc:sldMkLst>
        <pc:spChg chg="mod">
          <ac:chgData name="형준" userId="298bb6b4-c36b-41f7-8309-9684c3858ae6" providerId="ADAL" clId="{FE6DD011-8029-4FC4-9875-D1C37372F42E}" dt="2020-09-29T05:02:05.881" v="2165" actId="114"/>
          <ac:spMkLst>
            <pc:docMk/>
            <pc:sldMk cId="2081236469" sldId="368"/>
            <ac:spMk id="13" creationId="{4A095EBE-8835-49D3-ACDD-799D1AC74011}"/>
          </ac:spMkLst>
        </pc:spChg>
      </pc:sldChg>
      <pc:sldChg chg="addSp delSp modSp mod modNotesTx">
        <pc:chgData name="형준" userId="298bb6b4-c36b-41f7-8309-9684c3858ae6" providerId="ADAL" clId="{FE6DD011-8029-4FC4-9875-D1C37372F42E}" dt="2020-09-29T05:03:46.856" v="2208" actId="6549"/>
        <pc:sldMkLst>
          <pc:docMk/>
          <pc:sldMk cId="4011023615" sldId="369"/>
        </pc:sldMkLst>
        <pc:spChg chg="add mod">
          <ac:chgData name="형준" userId="298bb6b4-c36b-41f7-8309-9684c3858ae6" providerId="ADAL" clId="{FE6DD011-8029-4FC4-9875-D1C37372F42E}" dt="2020-09-29T05:03:46.856" v="2208" actId="6549"/>
          <ac:spMkLst>
            <pc:docMk/>
            <pc:sldMk cId="4011023615" sldId="369"/>
            <ac:spMk id="16" creationId="{71A7B948-C0F0-4236-8894-2665BCE87C4A}"/>
          </ac:spMkLst>
        </pc:spChg>
        <pc:spChg chg="add mod">
          <ac:chgData name="형준" userId="298bb6b4-c36b-41f7-8309-9684c3858ae6" providerId="ADAL" clId="{FE6DD011-8029-4FC4-9875-D1C37372F42E}" dt="2020-09-29T05:02:59.323" v="2190" actId="1076"/>
          <ac:spMkLst>
            <pc:docMk/>
            <pc:sldMk cId="4011023615" sldId="369"/>
            <ac:spMk id="17" creationId="{11C4FF11-62C4-4BC3-B494-0E73879D2C8B}"/>
          </ac:spMkLst>
        </pc:spChg>
        <pc:spChg chg="add del">
          <ac:chgData name="형준" userId="298bb6b4-c36b-41f7-8309-9684c3858ae6" providerId="ADAL" clId="{FE6DD011-8029-4FC4-9875-D1C37372F42E}" dt="2020-09-24T06:43:44.195" v="51" actId="22"/>
          <ac:spMkLst>
            <pc:docMk/>
            <pc:sldMk cId="4011023615" sldId="369"/>
            <ac:spMk id="18" creationId="{0AE267FF-FB5F-41C5-845E-6FC4D723239B}"/>
          </ac:spMkLst>
        </pc:spChg>
      </pc:sldChg>
      <pc:sldChg chg="modSp add mod">
        <pc:chgData name="형준" userId="298bb6b4-c36b-41f7-8309-9684c3858ae6" providerId="ADAL" clId="{FE6DD011-8029-4FC4-9875-D1C37372F42E}" dt="2020-09-29T02:48:27.767" v="1336" actId="1076"/>
        <pc:sldMkLst>
          <pc:docMk/>
          <pc:sldMk cId="1992226229" sldId="370"/>
        </pc:sldMkLst>
        <pc:picChg chg="mod">
          <ac:chgData name="형준" userId="298bb6b4-c36b-41f7-8309-9684c3858ae6" providerId="ADAL" clId="{FE6DD011-8029-4FC4-9875-D1C37372F42E}" dt="2020-09-29T02:48:27.767" v="1336" actId="1076"/>
          <ac:picMkLst>
            <pc:docMk/>
            <pc:sldMk cId="1992226229" sldId="370"/>
            <ac:picMk id="2" creationId="{77AC7230-E3B3-4AE3-A2CA-EC606E03DEE2}"/>
          </ac:picMkLst>
        </pc:picChg>
      </pc:sldChg>
      <pc:sldChg chg="addSp modSp mod modNotesTx">
        <pc:chgData name="형준" userId="298bb6b4-c36b-41f7-8309-9684c3858ae6" providerId="ADAL" clId="{FE6DD011-8029-4FC4-9875-D1C37372F42E}" dt="2020-09-29T05:07:51.031" v="2691" actId="20577"/>
        <pc:sldMkLst>
          <pc:docMk/>
          <pc:sldMk cId="89105928" sldId="371"/>
        </pc:sldMkLst>
        <pc:spChg chg="add mod">
          <ac:chgData name="형준" userId="298bb6b4-c36b-41f7-8309-9684c3858ae6" providerId="ADAL" clId="{FE6DD011-8029-4FC4-9875-D1C37372F42E}" dt="2020-09-24T06:49:12.841" v="161" actId="20577"/>
          <ac:spMkLst>
            <pc:docMk/>
            <pc:sldMk cId="89105928" sldId="371"/>
            <ac:spMk id="5" creationId="{8C7A44A3-2C62-4694-A97F-D0F93D8A3C31}"/>
          </ac:spMkLst>
        </pc:spChg>
        <pc:spChg chg="mod">
          <ac:chgData name="형준" userId="298bb6b4-c36b-41f7-8309-9684c3858ae6" providerId="ADAL" clId="{FE6DD011-8029-4FC4-9875-D1C37372F42E}" dt="2020-09-24T06:48:48.627" v="113" actId="1035"/>
          <ac:spMkLst>
            <pc:docMk/>
            <pc:sldMk cId="89105928" sldId="371"/>
            <ac:spMk id="10" creationId="{CCC83AB0-ABDE-4EF9-97DF-3A3A6FED9170}"/>
          </ac:spMkLst>
        </pc:spChg>
        <pc:spChg chg="add mod">
          <ac:chgData name="형준" userId="298bb6b4-c36b-41f7-8309-9684c3858ae6" providerId="ADAL" clId="{FE6DD011-8029-4FC4-9875-D1C37372F42E}" dt="2020-09-24T06:59:56.803" v="222" actId="20577"/>
          <ac:spMkLst>
            <pc:docMk/>
            <pc:sldMk cId="89105928" sldId="371"/>
            <ac:spMk id="11" creationId="{003CE10B-FA2B-4D3A-9A66-9BC57E776812}"/>
          </ac:spMkLst>
        </pc:spChg>
        <pc:spChg chg="mod">
          <ac:chgData name="형준" userId="298bb6b4-c36b-41f7-8309-9684c3858ae6" providerId="ADAL" clId="{FE6DD011-8029-4FC4-9875-D1C37372F42E}" dt="2020-09-29T05:06:28.448" v="2481"/>
          <ac:spMkLst>
            <pc:docMk/>
            <pc:sldMk cId="89105928" sldId="371"/>
            <ac:spMk id="14" creationId="{922B5C9D-B4AE-49F2-B2FC-FEE29E59FF54}"/>
          </ac:spMkLst>
        </pc:spChg>
        <pc:spChg chg="mod">
          <ac:chgData name="형준" userId="298bb6b4-c36b-41f7-8309-9684c3858ae6" providerId="ADAL" clId="{FE6DD011-8029-4FC4-9875-D1C37372F42E}" dt="2020-09-24T06:48:54.243" v="131" actId="1037"/>
          <ac:spMkLst>
            <pc:docMk/>
            <pc:sldMk cId="89105928" sldId="371"/>
            <ac:spMk id="15" creationId="{8021853D-0285-4AB4-AE14-2E994A396813}"/>
          </ac:spMkLst>
        </pc:spChg>
      </pc:sldChg>
      <pc:sldChg chg="add del">
        <pc:chgData name="형준" userId="298bb6b4-c36b-41f7-8309-9684c3858ae6" providerId="ADAL" clId="{FE6DD011-8029-4FC4-9875-D1C37372F42E}" dt="2020-09-28T08:39:12.048" v="572" actId="47"/>
        <pc:sldMkLst>
          <pc:docMk/>
          <pc:sldMk cId="4110870358" sldId="372"/>
        </pc:sldMkLst>
      </pc:sldChg>
      <pc:sldChg chg="modNotesTx">
        <pc:chgData name="형준" userId="298bb6b4-c36b-41f7-8309-9684c3858ae6" providerId="ADAL" clId="{FE6DD011-8029-4FC4-9875-D1C37372F42E}" dt="2020-09-29T05:08:04.199" v="2695" actId="20577"/>
        <pc:sldMkLst>
          <pc:docMk/>
          <pc:sldMk cId="345843464" sldId="373"/>
        </pc:sldMkLst>
      </pc:sldChg>
      <pc:sldChg chg="modSp mod">
        <pc:chgData name="형준" userId="298bb6b4-c36b-41f7-8309-9684c3858ae6" providerId="ADAL" clId="{FE6DD011-8029-4FC4-9875-D1C37372F42E}" dt="2020-09-28T08:23:09.995" v="570"/>
        <pc:sldMkLst>
          <pc:docMk/>
          <pc:sldMk cId="3699947453" sldId="374"/>
        </pc:sldMkLst>
        <pc:spChg chg="mod">
          <ac:chgData name="형준" userId="298bb6b4-c36b-41f7-8309-9684c3858ae6" providerId="ADAL" clId="{FE6DD011-8029-4FC4-9875-D1C37372F42E}" dt="2020-09-28T08:23:09.995" v="570"/>
          <ac:spMkLst>
            <pc:docMk/>
            <pc:sldMk cId="3699947453" sldId="374"/>
            <ac:spMk id="3" creationId="{0FEF89C3-73D9-4DB6-AEF1-22C620284AE4}"/>
          </ac:spMkLst>
        </pc:spChg>
      </pc:sldChg>
      <pc:sldChg chg="modSp mod">
        <pc:chgData name="형준" userId="298bb6b4-c36b-41f7-8309-9684c3858ae6" providerId="ADAL" clId="{FE6DD011-8029-4FC4-9875-D1C37372F42E}" dt="2020-09-28T08:23:11.835" v="571"/>
        <pc:sldMkLst>
          <pc:docMk/>
          <pc:sldMk cId="2388873766" sldId="375"/>
        </pc:sldMkLst>
        <pc:spChg chg="mod">
          <ac:chgData name="형준" userId="298bb6b4-c36b-41f7-8309-9684c3858ae6" providerId="ADAL" clId="{FE6DD011-8029-4FC4-9875-D1C37372F42E}" dt="2020-09-28T08:23:11.835" v="571"/>
          <ac:spMkLst>
            <pc:docMk/>
            <pc:sldMk cId="2388873766" sldId="375"/>
            <ac:spMk id="3" creationId="{0FEF89C3-73D9-4DB6-AEF1-22C620284AE4}"/>
          </ac:spMkLst>
        </pc:spChg>
      </pc:sldChg>
      <pc:sldChg chg="modNotesTx">
        <pc:chgData name="형준" userId="298bb6b4-c36b-41f7-8309-9684c3858ae6" providerId="ADAL" clId="{FE6DD011-8029-4FC4-9875-D1C37372F42E}" dt="2020-09-29T04:59:34.862" v="2069" actId="20577"/>
        <pc:sldMkLst>
          <pc:docMk/>
          <pc:sldMk cId="1294789916" sldId="376"/>
        </pc:sldMkLst>
      </pc:sldChg>
      <pc:sldChg chg="addSp delSp modSp add mod modNotesTx">
        <pc:chgData name="형준" userId="298bb6b4-c36b-41f7-8309-9684c3858ae6" providerId="ADAL" clId="{FE6DD011-8029-4FC4-9875-D1C37372F42E}" dt="2020-09-29T05:32:45.542" v="2892" actId="20577"/>
        <pc:sldMkLst>
          <pc:docMk/>
          <pc:sldMk cId="781629869" sldId="377"/>
        </pc:sldMkLst>
        <pc:spChg chg="mod">
          <ac:chgData name="형준" userId="298bb6b4-c36b-41f7-8309-9684c3858ae6" providerId="ADAL" clId="{FE6DD011-8029-4FC4-9875-D1C37372F42E}" dt="2020-09-29T05:32:45.542" v="2892" actId="20577"/>
          <ac:spMkLst>
            <pc:docMk/>
            <pc:sldMk cId="781629869" sldId="377"/>
            <ac:spMk id="2" creationId="{96A5B7B4-E48D-47C7-8838-41DD3280980A}"/>
          </ac:spMkLst>
        </pc:spChg>
        <pc:spChg chg="mod">
          <ac:chgData name="형준" userId="298bb6b4-c36b-41f7-8309-9684c3858ae6" providerId="ADAL" clId="{FE6DD011-8029-4FC4-9875-D1C37372F42E}" dt="2020-09-29T02:47:51.649" v="1335" actId="20577"/>
          <ac:spMkLst>
            <pc:docMk/>
            <pc:sldMk cId="781629869" sldId="377"/>
            <ac:spMk id="3" creationId="{0FEF89C3-73D9-4DB6-AEF1-22C620284AE4}"/>
          </ac:spMkLst>
        </pc:spChg>
        <pc:picChg chg="add mod">
          <ac:chgData name="형준" userId="298bb6b4-c36b-41f7-8309-9684c3858ae6" providerId="ADAL" clId="{FE6DD011-8029-4FC4-9875-D1C37372F42E}" dt="2020-09-29T02:48:35.056" v="1339" actId="1076"/>
          <ac:picMkLst>
            <pc:docMk/>
            <pc:sldMk cId="781629869" sldId="377"/>
            <ac:picMk id="4" creationId="{1EE27781-4CB4-424C-8624-BF129E58FCCD}"/>
          </ac:picMkLst>
        </pc:picChg>
        <pc:picChg chg="del">
          <ac:chgData name="형준" userId="298bb6b4-c36b-41f7-8309-9684c3858ae6" providerId="ADAL" clId="{FE6DD011-8029-4FC4-9875-D1C37372F42E}" dt="2020-09-29T02:47:31.615" v="1284" actId="478"/>
          <ac:picMkLst>
            <pc:docMk/>
            <pc:sldMk cId="781629869" sldId="377"/>
            <ac:picMk id="5" creationId="{83136C87-5651-492E-BB60-F4148BD382A2}"/>
          </ac:picMkLst>
        </pc:picChg>
        <pc:picChg chg="add mod">
          <ac:chgData name="형준" userId="298bb6b4-c36b-41f7-8309-9684c3858ae6" providerId="ADAL" clId="{FE6DD011-8029-4FC4-9875-D1C37372F42E}" dt="2020-09-29T04:44:19.566" v="1342" actId="14100"/>
          <ac:picMkLst>
            <pc:docMk/>
            <pc:sldMk cId="781629869" sldId="377"/>
            <ac:picMk id="8" creationId="{8A518AD3-6A80-4016-A39E-4E9FA0305759}"/>
          </ac:picMkLst>
        </pc:picChg>
      </pc:sldChg>
      <pc:sldChg chg="new del">
        <pc:chgData name="형준" userId="298bb6b4-c36b-41f7-8309-9684c3858ae6" providerId="ADAL" clId="{FE6DD011-8029-4FC4-9875-D1C37372F42E}" dt="2020-09-29T02:36:40.274" v="752" actId="680"/>
        <pc:sldMkLst>
          <pc:docMk/>
          <pc:sldMk cId="2749325243" sldId="377"/>
        </pc:sldMkLst>
      </pc:sldChg>
      <pc:sldChg chg="new del">
        <pc:chgData name="형준" userId="298bb6b4-c36b-41f7-8309-9684c3858ae6" providerId="ADAL" clId="{FE6DD011-8029-4FC4-9875-D1C37372F42E}" dt="2020-09-29T05:06:20.520" v="2480" actId="680"/>
        <pc:sldMkLst>
          <pc:docMk/>
          <pc:sldMk cId="1531425009" sldId="378"/>
        </pc:sldMkLst>
      </pc:sldChg>
    </pc:docChg>
  </pc:docChgLst>
  <pc:docChgLst>
    <pc:chgData name="권형준" userId="S::kwonjunn01@o365.yonsei.ac.kr::298bb6b4-c36b-41f7-8309-9684c3858ae6" providerId="AD" clId="Web-{51E53216-49EE-AA77-0B3E-C520A8FC2F81}"/>
    <pc:docChg chg="modSld">
      <pc:chgData name="권형준" userId="S::kwonjunn01@o365.yonsei.ac.kr::298bb6b4-c36b-41f7-8309-9684c3858ae6" providerId="AD" clId="Web-{51E53216-49EE-AA77-0B3E-C520A8FC2F81}" dt="2020-09-24T03:03:05.621" v="49" actId="20577"/>
      <pc:docMkLst>
        <pc:docMk/>
      </pc:docMkLst>
      <pc:sldChg chg="modSp">
        <pc:chgData name="권형준" userId="S::kwonjunn01@o365.yonsei.ac.kr::298bb6b4-c36b-41f7-8309-9684c3858ae6" providerId="AD" clId="Web-{51E53216-49EE-AA77-0B3E-C520A8FC2F81}" dt="2020-09-24T03:03:05.621" v="48" actId="20577"/>
        <pc:sldMkLst>
          <pc:docMk/>
          <pc:sldMk cId="3789356857" sldId="321"/>
        </pc:sldMkLst>
        <pc:spChg chg="mod">
          <ac:chgData name="권형준" userId="S::kwonjunn01@o365.yonsei.ac.kr::298bb6b4-c36b-41f7-8309-9684c3858ae6" providerId="AD" clId="Web-{51E53216-49EE-AA77-0B3E-C520A8FC2F81}" dt="2020-09-24T03:03:05.621" v="48" actId="20577"/>
          <ac:spMkLst>
            <pc:docMk/>
            <pc:sldMk cId="3789356857" sldId="321"/>
            <ac:spMk id="2" creationId="{40846ADE-805B-4399-AB90-3F185A714077}"/>
          </ac:spMkLst>
        </pc:spChg>
      </pc:sldChg>
    </pc:docChg>
  </pc:docChgLst>
  <pc:docChgLst>
    <pc:chgData name="권형준" userId="S::kwonjunn01@o365.yonsei.ac.kr::298bb6b4-c36b-41f7-8309-9684c3858ae6" providerId="AD" clId="Web-{25AABDD4-A96D-AB7B-62A7-ABDBBFF28DFC}"/>
    <pc:docChg chg="modSld">
      <pc:chgData name="권형준" userId="S::kwonjunn01@o365.yonsei.ac.kr::298bb6b4-c36b-41f7-8309-9684c3858ae6" providerId="AD" clId="Web-{25AABDD4-A96D-AB7B-62A7-ABDBBFF28DFC}" dt="2020-09-28T02:42:28.433" v="563"/>
      <pc:docMkLst>
        <pc:docMk/>
      </pc:docMkLst>
      <pc:sldChg chg="addSp modSp modNotes">
        <pc:chgData name="권형준" userId="S::kwonjunn01@o365.yonsei.ac.kr::298bb6b4-c36b-41f7-8309-9684c3858ae6" providerId="AD" clId="Web-{25AABDD4-A96D-AB7B-62A7-ABDBBFF28DFC}" dt="2020-09-28T02:35:20.202" v="438"/>
        <pc:sldMkLst>
          <pc:docMk/>
          <pc:sldMk cId="89105928" sldId="371"/>
        </pc:sldMkLst>
        <pc:spChg chg="mod">
          <ac:chgData name="권형준" userId="S::kwonjunn01@o365.yonsei.ac.kr::298bb6b4-c36b-41f7-8309-9684c3858ae6" providerId="AD" clId="Web-{25AABDD4-A96D-AB7B-62A7-ABDBBFF28DFC}" dt="2020-09-28T02:32:45.203" v="257" actId="1076"/>
          <ac:spMkLst>
            <pc:docMk/>
            <pc:sldMk cId="89105928" sldId="371"/>
            <ac:spMk id="5" creationId="{8C7A44A3-2C62-4694-A97F-D0F93D8A3C31}"/>
          </ac:spMkLst>
        </pc:spChg>
        <pc:spChg chg="mod">
          <ac:chgData name="권형준" userId="S::kwonjunn01@o365.yonsei.ac.kr::298bb6b4-c36b-41f7-8309-9684c3858ae6" providerId="AD" clId="Web-{25AABDD4-A96D-AB7B-62A7-ABDBBFF28DFC}" dt="2020-09-28T02:32:49.563" v="262" actId="20577"/>
          <ac:spMkLst>
            <pc:docMk/>
            <pc:sldMk cId="89105928" sldId="371"/>
            <ac:spMk id="13" creationId="{BD2A9AB4-16C9-4CE7-A6D2-6626718648C0}"/>
          </ac:spMkLst>
        </pc:spChg>
        <pc:picChg chg="add mod">
          <ac:chgData name="권형준" userId="S::kwonjunn01@o365.yonsei.ac.kr::298bb6b4-c36b-41f7-8309-9684c3858ae6" providerId="AD" clId="Web-{25AABDD4-A96D-AB7B-62A7-ABDBBFF28DFC}" dt="2020-09-28T02:32:42.344" v="256" actId="1076"/>
          <ac:picMkLst>
            <pc:docMk/>
            <pc:sldMk cId="89105928" sldId="371"/>
            <ac:picMk id="2" creationId="{51BEF936-DDBD-4E5C-B34A-52115060538F}"/>
          </ac:picMkLst>
        </pc:picChg>
      </pc:sldChg>
      <pc:sldChg chg="modNotes">
        <pc:chgData name="권형준" userId="S::kwonjunn01@o365.yonsei.ac.kr::298bb6b4-c36b-41f7-8309-9684c3858ae6" providerId="AD" clId="Web-{25AABDD4-A96D-AB7B-62A7-ABDBBFF28DFC}" dt="2020-09-28T02:42:28.433" v="563"/>
        <pc:sldMkLst>
          <pc:docMk/>
          <pc:sldMk cId="345843464" sldId="373"/>
        </pc:sldMkLst>
      </pc:sldChg>
    </pc:docChg>
  </pc:docChgLst>
  <pc:docChgLst>
    <pc:chgData name="권형준" userId="S::kwonjunn01@o365.yonsei.ac.kr::298bb6b4-c36b-41f7-8309-9684c3858ae6" providerId="AD" clId="Web-{EE34762B-BA80-9AE9-20EE-402B6882271B}"/>
    <pc:docChg chg="modSld">
      <pc:chgData name="권형준" userId="S::kwonjunn01@o365.yonsei.ac.kr::298bb6b4-c36b-41f7-8309-9684c3858ae6" providerId="AD" clId="Web-{EE34762B-BA80-9AE9-20EE-402B6882271B}" dt="2020-08-19T05:43:08.273" v="1049"/>
      <pc:docMkLst>
        <pc:docMk/>
      </pc:docMkLst>
      <pc:sldChg chg="modNotes">
        <pc:chgData name="권형준" userId="S::kwonjunn01@o365.yonsei.ac.kr::298bb6b4-c36b-41f7-8309-9684c3858ae6" providerId="AD" clId="Web-{EE34762B-BA80-9AE9-20EE-402B6882271B}" dt="2020-08-19T05:30:47.991" v="413"/>
        <pc:sldMkLst>
          <pc:docMk/>
          <pc:sldMk cId="2528264350" sldId="303"/>
        </pc:sldMkLst>
      </pc:sldChg>
      <pc:sldChg chg="modNotes">
        <pc:chgData name="권형준" userId="S::kwonjunn01@o365.yonsei.ac.kr::298bb6b4-c36b-41f7-8309-9684c3858ae6" providerId="AD" clId="Web-{EE34762B-BA80-9AE9-20EE-402B6882271B}" dt="2020-08-19T05:11:17.520" v="47"/>
        <pc:sldMkLst>
          <pc:docMk/>
          <pc:sldMk cId="1908240842" sldId="306"/>
        </pc:sldMkLst>
      </pc:sldChg>
      <pc:sldChg chg="modNotes">
        <pc:chgData name="권형준" userId="S::kwonjunn01@o365.yonsei.ac.kr::298bb6b4-c36b-41f7-8309-9684c3858ae6" providerId="AD" clId="Web-{EE34762B-BA80-9AE9-20EE-402B6882271B}" dt="2020-08-19T05:12:54.145" v="112"/>
        <pc:sldMkLst>
          <pc:docMk/>
          <pc:sldMk cId="491239723" sldId="311"/>
        </pc:sldMkLst>
      </pc:sldChg>
      <pc:sldChg chg="modNotes">
        <pc:chgData name="권형준" userId="S::kwonjunn01@o365.yonsei.ac.kr::298bb6b4-c36b-41f7-8309-9684c3858ae6" providerId="AD" clId="Web-{EE34762B-BA80-9AE9-20EE-402B6882271B}" dt="2020-08-19T05:20:02.661" v="207"/>
        <pc:sldMkLst>
          <pc:docMk/>
          <pc:sldMk cId="2023983797" sldId="312"/>
        </pc:sldMkLst>
      </pc:sldChg>
      <pc:sldChg chg="modNotes">
        <pc:chgData name="권형준" userId="S::kwonjunn01@o365.yonsei.ac.kr::298bb6b4-c36b-41f7-8309-9684c3858ae6" providerId="AD" clId="Web-{EE34762B-BA80-9AE9-20EE-402B6882271B}" dt="2020-08-19T05:21:14.083" v="247"/>
        <pc:sldMkLst>
          <pc:docMk/>
          <pc:sldMk cId="659755538" sldId="313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6:57.507" v="844"/>
        <pc:sldMkLst>
          <pc:docMk/>
          <pc:sldMk cId="2757440835" sldId="314"/>
        </pc:sldMkLst>
      </pc:sldChg>
      <pc:sldChg chg="modNotes">
        <pc:chgData name="권형준" userId="S::kwonjunn01@o365.yonsei.ac.kr::298bb6b4-c36b-41f7-8309-9684c3858ae6" providerId="AD" clId="Web-{EE34762B-BA80-9AE9-20EE-402B6882271B}" dt="2020-08-19T05:22:19.755" v="306"/>
        <pc:sldMkLst>
          <pc:docMk/>
          <pc:sldMk cId="4172823781" sldId="315"/>
        </pc:sldMkLst>
      </pc:sldChg>
      <pc:sldChg chg="modNotes">
        <pc:chgData name="권형준" userId="S::kwonjunn01@o365.yonsei.ac.kr::298bb6b4-c36b-41f7-8309-9684c3858ae6" providerId="AD" clId="Web-{EE34762B-BA80-9AE9-20EE-402B6882271B}" dt="2020-08-19T05:29:55.881" v="369"/>
        <pc:sldMkLst>
          <pc:docMk/>
          <pc:sldMk cId="57584955" sldId="316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0:26.866" v="391"/>
        <pc:sldMkLst>
          <pc:docMk/>
          <pc:sldMk cId="775968451" sldId="317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2:48.006" v="525"/>
        <pc:sldMkLst>
          <pc:docMk/>
          <pc:sldMk cId="435152297" sldId="323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4:55.116" v="750"/>
        <pc:sldMkLst>
          <pc:docMk/>
          <pc:sldMk cId="1724036621" sldId="325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5:03.897" v="757"/>
        <pc:sldMkLst>
          <pc:docMk/>
          <pc:sldMk cId="2671990100" sldId="327"/>
        </pc:sldMkLst>
      </pc:sldChg>
      <pc:sldChg chg="modNotes">
        <pc:chgData name="권형준" userId="S::kwonjunn01@o365.yonsei.ac.kr::298bb6b4-c36b-41f7-8309-9684c3858ae6" providerId="AD" clId="Web-{EE34762B-BA80-9AE9-20EE-402B6882271B}" dt="2020-08-19T05:37:25.210" v="883"/>
        <pc:sldMkLst>
          <pc:docMk/>
          <pc:sldMk cId="1133976043" sldId="328"/>
        </pc:sldMkLst>
      </pc:sldChg>
      <pc:sldChg chg="modNotes">
        <pc:chgData name="권형준" userId="S::kwonjunn01@o365.yonsei.ac.kr::298bb6b4-c36b-41f7-8309-9684c3858ae6" providerId="AD" clId="Web-{EE34762B-BA80-9AE9-20EE-402B6882271B}" dt="2020-08-19T05:43:08.273" v="1049"/>
        <pc:sldMkLst>
          <pc:docMk/>
          <pc:sldMk cId="758726798" sldId="334"/>
        </pc:sldMkLst>
      </pc:sldChg>
    </pc:docChg>
  </pc:docChgLst>
  <pc:docChgLst>
    <pc:chgData name="권형준" userId="S::kwonjunn01@o365.yonsei.ac.kr::298bb6b4-c36b-41f7-8309-9684c3858ae6" providerId="AD" clId="Web-{775B3008-9E07-09A1-0E7B-77845AC45005}"/>
    <pc:docChg chg="modSld">
      <pc:chgData name="권형준" userId="S::kwonjunn01@o365.yonsei.ac.kr::298bb6b4-c36b-41f7-8309-9684c3858ae6" providerId="AD" clId="Web-{775B3008-9E07-09A1-0E7B-77845AC45005}" dt="2020-09-24T06:43:54.654" v="0" actId="1076"/>
      <pc:docMkLst>
        <pc:docMk/>
      </pc:docMkLst>
      <pc:sldChg chg="modSp">
        <pc:chgData name="권형준" userId="S::kwonjunn01@o365.yonsei.ac.kr::298bb6b4-c36b-41f7-8309-9684c3858ae6" providerId="AD" clId="Web-{775B3008-9E07-09A1-0E7B-77845AC45005}" dt="2020-09-24T06:43:54.654" v="0" actId="1076"/>
        <pc:sldMkLst>
          <pc:docMk/>
          <pc:sldMk cId="1992226229" sldId="370"/>
        </pc:sldMkLst>
        <pc:spChg chg="mod">
          <ac:chgData name="권형준" userId="S::kwonjunn01@o365.yonsei.ac.kr::298bb6b4-c36b-41f7-8309-9684c3858ae6" providerId="AD" clId="Web-{775B3008-9E07-09A1-0E7B-77845AC45005}" dt="2020-09-24T06:43:54.654" v="0" actId="1076"/>
          <ac:spMkLst>
            <pc:docMk/>
            <pc:sldMk cId="1992226229" sldId="370"/>
            <ac:spMk id="10" creationId="{CCC83AB0-ABDE-4EF9-97DF-3A3A6FED9170}"/>
          </ac:spMkLst>
        </pc:spChg>
      </pc:sldChg>
    </pc:docChg>
  </pc:docChgLst>
  <pc:docChgLst>
    <pc:chgData name="권형준" userId="S::kwonjunn01@o365.yonsei.ac.kr::298bb6b4-c36b-41f7-8309-9684c3858ae6" providerId="AD" clId="Web-{7DE0F75A-421F-0880-F34C-69D03BEFF739}"/>
    <pc:docChg chg="addSld delSld modSld">
      <pc:chgData name="권형준" userId="S::kwonjunn01@o365.yonsei.ac.kr::298bb6b4-c36b-41f7-8309-9684c3858ae6" providerId="AD" clId="Web-{7DE0F75A-421F-0880-F34C-69D03BEFF739}" dt="2020-09-24T05:19:27.693" v="374" actId="1076"/>
      <pc:docMkLst>
        <pc:docMk/>
      </pc:docMkLst>
      <pc:sldChg chg="addSp delSp modSp">
        <pc:chgData name="권형준" userId="S::kwonjunn01@o365.yonsei.ac.kr::298bb6b4-c36b-41f7-8309-9684c3858ae6" providerId="AD" clId="Web-{7DE0F75A-421F-0880-F34C-69D03BEFF739}" dt="2020-09-24T05:18:03.301" v="343"/>
        <pc:sldMkLst>
          <pc:docMk/>
          <pc:sldMk cId="3789356857" sldId="321"/>
        </pc:sldMkLst>
        <pc:spChg chg="mod">
          <ac:chgData name="권형준" userId="S::kwonjunn01@o365.yonsei.ac.kr::298bb6b4-c36b-41f7-8309-9684c3858ae6" providerId="AD" clId="Web-{7DE0F75A-421F-0880-F34C-69D03BEFF739}" dt="2020-09-24T04:53:46.509" v="47" actId="1076"/>
          <ac:spMkLst>
            <pc:docMk/>
            <pc:sldMk cId="3789356857" sldId="321"/>
            <ac:spMk id="2" creationId="{40846ADE-805B-4399-AB90-3F185A714077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4:55:01.354" v="72" actId="20577"/>
          <ac:spMkLst>
            <pc:docMk/>
            <pc:sldMk cId="3789356857" sldId="321"/>
            <ac:spMk id="7" creationId="{09012687-3BAA-445E-B2CE-6FD1E0A5ECD8}"/>
          </ac:spMkLst>
        </pc:spChg>
        <pc:spChg chg="add del">
          <ac:chgData name="권형준" userId="S::kwonjunn01@o365.yonsei.ac.kr::298bb6b4-c36b-41f7-8309-9684c3858ae6" providerId="AD" clId="Web-{7DE0F75A-421F-0880-F34C-69D03BEFF739}" dt="2020-09-24T05:18:03.301" v="343"/>
          <ac:spMkLst>
            <pc:docMk/>
            <pc:sldMk cId="3789356857" sldId="321"/>
            <ac:spMk id="8" creationId="{F01D6F50-09A0-457B-8DD1-F96B902BD2FA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4:55:56.652" v="101" actId="20577"/>
          <ac:spMkLst>
            <pc:docMk/>
            <pc:sldMk cId="3789356857" sldId="321"/>
            <ac:spMk id="10" creationId="{CCC83AB0-ABDE-4EF9-97DF-3A3A6FED9170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4:57:45.997" v="259" actId="20577"/>
          <ac:spMkLst>
            <pc:docMk/>
            <pc:sldMk cId="3789356857" sldId="321"/>
            <ac:spMk id="11" creationId="{95DFB581-D2F4-4682-9857-B626DF7583C9}"/>
          </ac:spMkLst>
        </pc:spChg>
        <pc:picChg chg="add mod">
          <ac:chgData name="권형준" userId="S::kwonjunn01@o365.yonsei.ac.kr::298bb6b4-c36b-41f7-8309-9684c3858ae6" providerId="AD" clId="Web-{7DE0F75A-421F-0880-F34C-69D03BEFF739}" dt="2020-09-24T04:54:18.697" v="51" actId="1076"/>
          <ac:picMkLst>
            <pc:docMk/>
            <pc:sldMk cId="3789356857" sldId="321"/>
            <ac:picMk id="4" creationId="{23973BAD-B003-400D-9513-204886C04962}"/>
          </ac:picMkLst>
        </pc:picChg>
        <pc:picChg chg="add mod">
          <ac:chgData name="권형준" userId="S::kwonjunn01@o365.yonsei.ac.kr::298bb6b4-c36b-41f7-8309-9684c3858ae6" providerId="AD" clId="Web-{7DE0F75A-421F-0880-F34C-69D03BEFF739}" dt="2020-09-24T04:55:29.589" v="80" actId="14100"/>
          <ac:picMkLst>
            <pc:docMk/>
            <pc:sldMk cId="3789356857" sldId="321"/>
            <ac:picMk id="5" creationId="{6289C936-C523-41B5-8C13-1FD57867C5CD}"/>
          </ac:picMkLst>
        </pc:picChg>
        <pc:picChg chg="add mod">
          <ac:chgData name="권형준" userId="S::kwonjunn01@o365.yonsei.ac.kr::298bb6b4-c36b-41f7-8309-9684c3858ae6" providerId="AD" clId="Web-{7DE0F75A-421F-0880-F34C-69D03BEFF739}" dt="2020-09-24T04:56:20.152" v="104" actId="1076"/>
          <ac:picMkLst>
            <pc:docMk/>
            <pc:sldMk cId="3789356857" sldId="321"/>
            <ac:picMk id="6" creationId="{9C53FC3F-3ECA-47AD-B025-89571D1014D1}"/>
          </ac:picMkLst>
        </pc:picChg>
      </pc:sldChg>
      <pc:sldChg chg="addSp delSp modSp add replId">
        <pc:chgData name="권형준" userId="S::kwonjunn01@o365.yonsei.ac.kr::298bb6b4-c36b-41f7-8309-9684c3858ae6" providerId="AD" clId="Web-{7DE0F75A-421F-0880-F34C-69D03BEFF739}" dt="2020-09-24T05:17:57.051" v="342" actId="14100"/>
        <pc:sldMkLst>
          <pc:docMk/>
          <pc:sldMk cId="2081236469" sldId="368"/>
        </pc:sldMkLst>
        <pc:spChg chg="del">
          <ac:chgData name="권형준" userId="S::kwonjunn01@o365.yonsei.ac.kr::298bb6b4-c36b-41f7-8309-9684c3858ae6" providerId="AD" clId="Web-{7DE0F75A-421F-0880-F34C-69D03BEFF739}" dt="2020-09-24T04:58:43.124" v="266"/>
          <ac:spMkLst>
            <pc:docMk/>
            <pc:sldMk cId="2081236469" sldId="368"/>
            <ac:spMk id="2" creationId="{40846ADE-805B-4399-AB90-3F185A714077}"/>
          </ac:spMkLst>
        </pc:spChg>
        <pc:spChg chg="del">
          <ac:chgData name="권형준" userId="S::kwonjunn01@o365.yonsei.ac.kr::298bb6b4-c36b-41f7-8309-9684c3858ae6" providerId="AD" clId="Web-{7DE0F75A-421F-0880-F34C-69D03BEFF739}" dt="2020-09-24T04:58:43.124" v="264"/>
          <ac:spMkLst>
            <pc:docMk/>
            <pc:sldMk cId="2081236469" sldId="368"/>
            <ac:spMk id="7" creationId="{09012687-3BAA-445E-B2CE-6FD1E0A5ECD8}"/>
          </ac:spMkLst>
        </pc:spChg>
        <pc:spChg chg="del">
          <ac:chgData name="권형준" userId="S::kwonjunn01@o365.yonsei.ac.kr::298bb6b4-c36b-41f7-8309-9684c3858ae6" providerId="AD" clId="Web-{7DE0F75A-421F-0880-F34C-69D03BEFF739}" dt="2020-09-24T04:58:43.124" v="262"/>
          <ac:spMkLst>
            <pc:docMk/>
            <pc:sldMk cId="2081236469" sldId="368"/>
            <ac:spMk id="8" creationId="{F01D6F50-09A0-457B-8DD1-F96B902BD2FA}"/>
          </ac:spMkLst>
        </pc:spChg>
        <pc:spChg chg="mod">
          <ac:chgData name="권형준" userId="S::kwonjunn01@o365.yonsei.ac.kr::298bb6b4-c36b-41f7-8309-9684c3858ae6" providerId="AD" clId="Web-{7DE0F75A-421F-0880-F34C-69D03BEFF739}" dt="2020-09-24T04:58:48.233" v="267" actId="1076"/>
          <ac:spMkLst>
            <pc:docMk/>
            <pc:sldMk cId="2081236469" sldId="368"/>
            <ac:spMk id="10" creationId="{CCC83AB0-ABDE-4EF9-97DF-3A3A6FED9170}"/>
          </ac:spMkLst>
        </pc:spChg>
        <pc:spChg chg="mod">
          <ac:chgData name="권형준" userId="S::kwonjunn01@o365.yonsei.ac.kr::298bb6b4-c36b-41f7-8309-9684c3858ae6" providerId="AD" clId="Web-{7DE0F75A-421F-0880-F34C-69D03BEFF739}" dt="2020-09-24T04:58:48.233" v="269" actId="1076"/>
          <ac:spMkLst>
            <pc:docMk/>
            <pc:sldMk cId="2081236469" sldId="368"/>
            <ac:spMk id="11" creationId="{95DFB581-D2F4-4682-9857-B626DF7583C9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5:00:06.250" v="308" actId="1076"/>
          <ac:spMkLst>
            <pc:docMk/>
            <pc:sldMk cId="2081236469" sldId="368"/>
            <ac:spMk id="13" creationId="{4A095EBE-8835-49D3-ACDD-799D1AC74011}"/>
          </ac:spMkLst>
        </pc:spChg>
        <pc:spChg chg="add mod">
          <ac:chgData name="권형준" userId="S::kwonjunn01@o365.yonsei.ac.kr::298bb6b4-c36b-41f7-8309-9684c3858ae6" providerId="AD" clId="Web-{7DE0F75A-421F-0880-F34C-69D03BEFF739}" dt="2020-09-24T05:00:29.922" v="337" actId="20577"/>
          <ac:spMkLst>
            <pc:docMk/>
            <pc:sldMk cId="2081236469" sldId="368"/>
            <ac:spMk id="15" creationId="{8021853D-0285-4AB4-AE14-2E994A396813}"/>
          </ac:spMkLst>
        </pc:spChg>
        <pc:picChg chg="add mod">
          <ac:chgData name="권형준" userId="S::kwonjunn01@o365.yonsei.ac.kr::298bb6b4-c36b-41f7-8309-9684c3858ae6" providerId="AD" clId="Web-{7DE0F75A-421F-0880-F34C-69D03BEFF739}" dt="2020-09-24T05:17:57.051" v="342" actId="14100"/>
          <ac:picMkLst>
            <pc:docMk/>
            <pc:sldMk cId="2081236469" sldId="368"/>
            <ac:picMk id="2" creationId="{57491463-4692-4FC0-8B22-972F2D1678F2}"/>
          </ac:picMkLst>
        </pc:picChg>
        <pc:picChg chg="del">
          <ac:chgData name="권형준" userId="S::kwonjunn01@o365.yonsei.ac.kr::298bb6b4-c36b-41f7-8309-9684c3858ae6" providerId="AD" clId="Web-{7DE0F75A-421F-0880-F34C-69D03BEFF739}" dt="2020-09-24T04:58:43.124" v="265"/>
          <ac:picMkLst>
            <pc:docMk/>
            <pc:sldMk cId="2081236469" sldId="368"/>
            <ac:picMk id="4" creationId="{23973BAD-B003-400D-9513-204886C04962}"/>
          </ac:picMkLst>
        </pc:picChg>
        <pc:picChg chg="del">
          <ac:chgData name="권형준" userId="S::kwonjunn01@o365.yonsei.ac.kr::298bb6b4-c36b-41f7-8309-9684c3858ae6" providerId="AD" clId="Web-{7DE0F75A-421F-0880-F34C-69D03BEFF739}" dt="2020-09-24T04:58:43.124" v="263"/>
          <ac:picMkLst>
            <pc:docMk/>
            <pc:sldMk cId="2081236469" sldId="368"/>
            <ac:picMk id="5" creationId="{6289C936-C523-41B5-8C13-1FD57867C5CD}"/>
          </ac:picMkLst>
        </pc:picChg>
        <pc:picChg chg="mod">
          <ac:chgData name="권형준" userId="S::kwonjunn01@o365.yonsei.ac.kr::298bb6b4-c36b-41f7-8309-9684c3858ae6" providerId="AD" clId="Web-{7DE0F75A-421F-0880-F34C-69D03BEFF739}" dt="2020-09-24T05:00:03.062" v="307" actId="1076"/>
          <ac:picMkLst>
            <pc:docMk/>
            <pc:sldMk cId="2081236469" sldId="368"/>
            <ac:picMk id="6" creationId="{9C53FC3F-3ECA-47AD-B025-89571D1014D1}"/>
          </ac:picMkLst>
        </pc:picChg>
        <pc:picChg chg="add mod">
          <ac:chgData name="권형준" userId="S::kwonjunn01@o365.yonsei.ac.kr::298bb6b4-c36b-41f7-8309-9684c3858ae6" providerId="AD" clId="Web-{7DE0F75A-421F-0880-F34C-69D03BEFF739}" dt="2020-09-24T05:00:11.610" v="309" actId="1076"/>
          <ac:picMkLst>
            <pc:docMk/>
            <pc:sldMk cId="2081236469" sldId="368"/>
            <ac:picMk id="14" creationId="{2ABAD202-D126-4C21-BFD6-A2FE50B6C2AF}"/>
          </ac:picMkLst>
        </pc:picChg>
      </pc:sldChg>
      <pc:sldChg chg="add del replId">
        <pc:chgData name="권형준" userId="S::kwonjunn01@o365.yonsei.ac.kr::298bb6b4-c36b-41f7-8309-9684c3858ae6" providerId="AD" clId="Web-{7DE0F75A-421F-0880-F34C-69D03BEFF739}" dt="2020-09-24T04:58:59.327" v="271"/>
        <pc:sldMkLst>
          <pc:docMk/>
          <pc:sldMk cId="2242980410" sldId="369"/>
        </pc:sldMkLst>
      </pc:sldChg>
      <pc:sldChg chg="add del replId">
        <pc:chgData name="권형준" userId="S::kwonjunn01@o365.yonsei.ac.kr::298bb6b4-c36b-41f7-8309-9684c3858ae6" providerId="AD" clId="Web-{7DE0F75A-421F-0880-F34C-69D03BEFF739}" dt="2020-09-24T04:59:02.921" v="273"/>
        <pc:sldMkLst>
          <pc:docMk/>
          <pc:sldMk cId="2255065824" sldId="369"/>
        </pc:sldMkLst>
      </pc:sldChg>
      <pc:sldChg chg="addSp delSp modSp add replId">
        <pc:chgData name="권형준" userId="S::kwonjunn01@o365.yonsei.ac.kr::298bb6b4-c36b-41f7-8309-9684c3858ae6" providerId="AD" clId="Web-{7DE0F75A-421F-0880-F34C-69D03BEFF739}" dt="2020-09-24T05:19:27.693" v="374" actId="1076"/>
        <pc:sldMkLst>
          <pc:docMk/>
          <pc:sldMk cId="4011023615" sldId="369"/>
        </pc:sldMkLst>
        <pc:spChg chg="del">
          <ac:chgData name="권형준" userId="S::kwonjunn01@o365.yonsei.ac.kr::298bb6b4-c36b-41f7-8309-9684c3858ae6" providerId="AD" clId="Web-{7DE0F75A-421F-0880-F34C-69D03BEFF739}" dt="2020-09-24T05:18:24.223" v="347"/>
          <ac:spMkLst>
            <pc:docMk/>
            <pc:sldMk cId="4011023615" sldId="369"/>
            <ac:spMk id="11" creationId="{95DFB581-D2F4-4682-9857-B626DF7583C9}"/>
          </ac:spMkLst>
        </pc:spChg>
        <pc:spChg chg="del">
          <ac:chgData name="권형준" userId="S::kwonjunn01@o365.yonsei.ac.kr::298bb6b4-c36b-41f7-8309-9684c3858ae6" providerId="AD" clId="Web-{7DE0F75A-421F-0880-F34C-69D03BEFF739}" dt="2020-09-24T05:18:24.223" v="346"/>
          <ac:spMkLst>
            <pc:docMk/>
            <pc:sldMk cId="4011023615" sldId="369"/>
            <ac:spMk id="13" creationId="{4A095EBE-8835-49D3-ACDD-799D1AC74011}"/>
          </ac:spMkLst>
        </pc:spChg>
        <pc:spChg chg="mod">
          <ac:chgData name="권형준" userId="S::kwonjunn01@o365.yonsei.ac.kr::298bb6b4-c36b-41f7-8309-9684c3858ae6" providerId="AD" clId="Web-{7DE0F75A-421F-0880-F34C-69D03BEFF739}" dt="2020-09-24T05:18:47.067" v="369" actId="20577"/>
          <ac:spMkLst>
            <pc:docMk/>
            <pc:sldMk cId="4011023615" sldId="369"/>
            <ac:spMk id="15" creationId="{8021853D-0285-4AB4-AE14-2E994A396813}"/>
          </ac:spMkLst>
        </pc:spChg>
        <pc:picChg chg="del mod">
          <ac:chgData name="권형준" userId="S::kwonjunn01@o365.yonsei.ac.kr::298bb6b4-c36b-41f7-8309-9684c3858ae6" providerId="AD" clId="Web-{7DE0F75A-421F-0880-F34C-69D03BEFF739}" dt="2020-09-24T05:18:48.692" v="371"/>
          <ac:picMkLst>
            <pc:docMk/>
            <pc:sldMk cId="4011023615" sldId="369"/>
            <ac:picMk id="2" creationId="{57491463-4692-4FC0-8B22-972F2D1678F2}"/>
          </ac:picMkLst>
        </pc:picChg>
        <pc:picChg chg="add mod">
          <ac:chgData name="권형준" userId="S::kwonjunn01@o365.yonsei.ac.kr::298bb6b4-c36b-41f7-8309-9684c3858ae6" providerId="AD" clId="Web-{7DE0F75A-421F-0880-F34C-69D03BEFF739}" dt="2020-09-24T05:19:27.693" v="374" actId="1076"/>
          <ac:picMkLst>
            <pc:docMk/>
            <pc:sldMk cId="4011023615" sldId="369"/>
            <ac:picMk id="4" creationId="{A49CD9AD-3531-458E-8561-92C0F2020465}"/>
          </ac:picMkLst>
        </pc:picChg>
        <pc:picChg chg="del">
          <ac:chgData name="권형준" userId="S::kwonjunn01@o365.yonsei.ac.kr::298bb6b4-c36b-41f7-8309-9684c3858ae6" providerId="AD" clId="Web-{7DE0F75A-421F-0880-F34C-69D03BEFF739}" dt="2020-09-24T05:18:24.223" v="348"/>
          <ac:picMkLst>
            <pc:docMk/>
            <pc:sldMk cId="4011023615" sldId="369"/>
            <ac:picMk id="6" creationId="{9C53FC3F-3ECA-47AD-B025-89571D1014D1}"/>
          </ac:picMkLst>
        </pc:picChg>
        <pc:picChg chg="del">
          <ac:chgData name="권형준" userId="S::kwonjunn01@o365.yonsei.ac.kr::298bb6b4-c36b-41f7-8309-9684c3858ae6" providerId="AD" clId="Web-{7DE0F75A-421F-0880-F34C-69D03BEFF739}" dt="2020-09-24T05:18:24.223" v="345"/>
          <ac:picMkLst>
            <pc:docMk/>
            <pc:sldMk cId="4011023615" sldId="369"/>
            <ac:picMk id="14" creationId="{2ABAD202-D126-4C21-BFD6-A2FE50B6C2AF}"/>
          </ac:picMkLst>
        </pc:picChg>
      </pc:sldChg>
    </pc:docChg>
  </pc:docChgLst>
  <pc:docChgLst>
    <pc:chgData name="권형준" userId="S::kwonjunn01@o365.yonsei.ac.kr::298bb6b4-c36b-41f7-8309-9684c3858ae6" providerId="AD" clId="Web-{3B062FAA-193D-CC6E-C1B6-2B26B0CD0DA8}"/>
    <pc:docChg chg="addSld delSld modSld sldOrd">
      <pc:chgData name="권형준" userId="S::kwonjunn01@o365.yonsei.ac.kr::298bb6b4-c36b-41f7-8309-9684c3858ae6" providerId="AD" clId="Web-{3B062FAA-193D-CC6E-C1B6-2B26B0CD0DA8}" dt="2020-08-18T09:04:20.575" v="225"/>
      <pc:docMkLst>
        <pc:docMk/>
      </pc:docMkLst>
      <pc:sldChg chg="addSp modSp del">
        <pc:chgData name="권형준" userId="S::kwonjunn01@o365.yonsei.ac.kr::298bb6b4-c36b-41f7-8309-9684c3858ae6" providerId="AD" clId="Web-{3B062FAA-193D-CC6E-C1B6-2B26B0CD0DA8}" dt="2020-08-18T08:37:51.255" v="77"/>
        <pc:sldMkLst>
          <pc:docMk/>
          <pc:sldMk cId="1177906743" sldId="345"/>
        </pc:sldMkLst>
        <pc:picChg chg="add mod">
          <ac:chgData name="권형준" userId="S::kwonjunn01@o365.yonsei.ac.kr::298bb6b4-c36b-41f7-8309-9684c3858ae6" providerId="AD" clId="Web-{3B062FAA-193D-CC6E-C1B6-2B26B0CD0DA8}" dt="2020-08-18T08:32:31.085" v="7" actId="1076"/>
          <ac:picMkLst>
            <pc:docMk/>
            <pc:sldMk cId="1177906743" sldId="345"/>
            <ac:picMk id="5" creationId="{49EB3F5B-C918-462B-980F-87844004252E}"/>
          </ac:picMkLst>
        </pc:picChg>
      </pc:sldChg>
      <pc:sldChg chg="addSp modSp del">
        <pc:chgData name="권형준" userId="S::kwonjunn01@o365.yonsei.ac.kr::298bb6b4-c36b-41f7-8309-9684c3858ae6" providerId="AD" clId="Web-{3B062FAA-193D-CC6E-C1B6-2B26B0CD0DA8}" dt="2020-08-18T08:37:51.927" v="78"/>
        <pc:sldMkLst>
          <pc:docMk/>
          <pc:sldMk cId="1366282498" sldId="346"/>
        </pc:sldMkLst>
        <pc:picChg chg="add mod">
          <ac:chgData name="권형준" userId="S::kwonjunn01@o365.yonsei.ac.kr::298bb6b4-c36b-41f7-8309-9684c3858ae6" providerId="AD" clId="Web-{3B062FAA-193D-CC6E-C1B6-2B26B0CD0DA8}" dt="2020-08-18T08:32:40.319" v="12" actId="1076"/>
          <ac:picMkLst>
            <pc:docMk/>
            <pc:sldMk cId="1366282498" sldId="346"/>
            <ac:picMk id="5" creationId="{1CBD5B67-5CB9-4D10-BCC4-D30FFE69A551}"/>
          </ac:picMkLst>
        </pc:picChg>
      </pc:sldChg>
      <pc:sldChg chg="addSp modSp del">
        <pc:chgData name="권형준" userId="S::kwonjunn01@o365.yonsei.ac.kr::298bb6b4-c36b-41f7-8309-9684c3858ae6" providerId="AD" clId="Web-{3B062FAA-193D-CC6E-C1B6-2B26B0CD0DA8}" dt="2020-08-18T08:37:53.458" v="80"/>
        <pc:sldMkLst>
          <pc:docMk/>
          <pc:sldMk cId="298611611" sldId="347"/>
        </pc:sldMkLst>
        <pc:picChg chg="add mod">
          <ac:chgData name="권형준" userId="S::kwonjunn01@o365.yonsei.ac.kr::298bb6b4-c36b-41f7-8309-9684c3858ae6" providerId="AD" clId="Web-{3B062FAA-193D-CC6E-C1B6-2B26B0CD0DA8}" dt="2020-08-18T08:32:55.585" v="18" actId="1076"/>
          <ac:picMkLst>
            <pc:docMk/>
            <pc:sldMk cId="298611611" sldId="347"/>
            <ac:picMk id="5" creationId="{608C073C-96EF-4E15-8D56-201C02200839}"/>
          </ac:picMkLst>
        </pc:picChg>
      </pc:sldChg>
      <pc:sldChg chg="addSp modSp del">
        <pc:chgData name="권형준" userId="S::kwonjunn01@o365.yonsei.ac.kr::298bb6b4-c36b-41f7-8309-9684c3858ae6" providerId="AD" clId="Web-{3B062FAA-193D-CC6E-C1B6-2B26B0CD0DA8}" dt="2020-08-18T08:37:52.614" v="79"/>
        <pc:sldMkLst>
          <pc:docMk/>
          <pc:sldMk cId="3130480415" sldId="348"/>
        </pc:sldMkLst>
        <pc:picChg chg="add mod">
          <ac:chgData name="권형준" userId="S::kwonjunn01@o365.yonsei.ac.kr::298bb6b4-c36b-41f7-8309-9684c3858ae6" providerId="AD" clId="Web-{3B062FAA-193D-CC6E-C1B6-2B26B0CD0DA8}" dt="2020-08-18T08:33:07.304" v="22" actId="1076"/>
          <ac:picMkLst>
            <pc:docMk/>
            <pc:sldMk cId="3130480415" sldId="348"/>
            <ac:picMk id="5" creationId="{82C967E5-921F-47BE-80A4-3A3861454145}"/>
          </ac:picMkLst>
        </pc:picChg>
      </pc:sldChg>
      <pc:sldChg chg="addSp modSp del">
        <pc:chgData name="권형준" userId="S::kwonjunn01@o365.yonsei.ac.kr::298bb6b4-c36b-41f7-8309-9684c3858ae6" providerId="AD" clId="Web-{3B062FAA-193D-CC6E-C1B6-2B26B0CD0DA8}" dt="2020-08-18T08:37:53.989" v="81"/>
        <pc:sldMkLst>
          <pc:docMk/>
          <pc:sldMk cId="2955097334" sldId="349"/>
        </pc:sldMkLst>
        <pc:picChg chg="add mod">
          <ac:chgData name="권형준" userId="S::kwonjunn01@o365.yonsei.ac.kr::298bb6b4-c36b-41f7-8309-9684c3858ae6" providerId="AD" clId="Web-{3B062FAA-193D-CC6E-C1B6-2B26B0CD0DA8}" dt="2020-08-18T08:33:20.288" v="27" actId="14100"/>
          <ac:picMkLst>
            <pc:docMk/>
            <pc:sldMk cId="2955097334" sldId="349"/>
            <ac:picMk id="5" creationId="{F71943D3-A6D3-4FF7-A978-9B72668B5214}"/>
          </ac:picMkLst>
        </pc:picChg>
      </pc:sldChg>
      <pc:sldChg chg="addSp delSp modSp del">
        <pc:chgData name="권형준" userId="S::kwonjunn01@o365.yonsei.ac.kr::298bb6b4-c36b-41f7-8309-9684c3858ae6" providerId="AD" clId="Web-{3B062FAA-193D-CC6E-C1B6-2B26B0CD0DA8}" dt="2020-08-18T08:37:49.895" v="76"/>
        <pc:sldMkLst>
          <pc:docMk/>
          <pc:sldMk cId="4184123104" sldId="350"/>
        </pc:sldMkLst>
        <pc:picChg chg="add del mod">
          <ac:chgData name="권형준" userId="S::kwonjunn01@o365.yonsei.ac.kr::298bb6b4-c36b-41f7-8309-9684c3858ae6" providerId="AD" clId="Web-{3B062FAA-193D-CC6E-C1B6-2B26B0CD0DA8}" dt="2020-08-18T08:33:54.303" v="29"/>
          <ac:picMkLst>
            <pc:docMk/>
            <pc:sldMk cId="4184123104" sldId="350"/>
            <ac:picMk id="6" creationId="{F3C6BC13-DF43-4F7F-AAEC-CB03D5B501E3}"/>
          </ac:picMkLst>
        </pc:picChg>
      </pc:sldChg>
      <pc:sldChg chg="addSp delSp modSp add ord replId">
        <pc:chgData name="권형준" userId="S::kwonjunn01@o365.yonsei.ac.kr::298bb6b4-c36b-41f7-8309-9684c3858ae6" providerId="AD" clId="Web-{3B062FAA-193D-CC6E-C1B6-2B26B0CD0DA8}" dt="2020-08-18T08:44:51.986" v="103" actId="1076"/>
        <pc:sldMkLst>
          <pc:docMk/>
          <pc:sldMk cId="317320073" sldId="351"/>
        </pc:sldMkLst>
        <pc:spChg chg="mod">
          <ac:chgData name="권형준" userId="S::kwonjunn01@o365.yonsei.ac.kr::298bb6b4-c36b-41f7-8309-9684c3858ae6" providerId="AD" clId="Web-{3B062FAA-193D-CC6E-C1B6-2B26B0CD0DA8}" dt="2020-08-18T08:36:28.271" v="53" actId="1076"/>
          <ac:spMkLst>
            <pc:docMk/>
            <pc:sldMk cId="317320073" sldId="351"/>
            <ac:spMk id="2" creationId="{12EF83C1-BDE4-4DB1-84BF-9251915E94BC}"/>
          </ac:spMkLst>
        </pc:spChg>
        <pc:spChg chg="del">
          <ac:chgData name="권형준" userId="S::kwonjunn01@o365.yonsei.ac.kr::298bb6b4-c36b-41f7-8309-9684c3858ae6" providerId="AD" clId="Web-{3B062FAA-193D-CC6E-C1B6-2B26B0CD0DA8}" dt="2020-08-18T08:36:25.318" v="52"/>
          <ac:spMkLst>
            <pc:docMk/>
            <pc:sldMk cId="317320073" sldId="351"/>
            <ac:spMk id="3" creationId="{72462A6D-065A-4775-B30D-501C23764473}"/>
          </ac:spMkLst>
        </pc:spChg>
        <pc:spChg chg="mod">
          <ac:chgData name="권형준" userId="S::kwonjunn01@o365.yonsei.ac.kr::298bb6b4-c36b-41f7-8309-9684c3858ae6" providerId="AD" clId="Web-{3B062FAA-193D-CC6E-C1B6-2B26B0CD0DA8}" dt="2020-08-18T08:36:31.083" v="54" actId="1076"/>
          <ac:spMkLst>
            <pc:docMk/>
            <pc:sldMk cId="317320073" sldId="351"/>
            <ac:spMk id="4" creationId="{D11E4438-E6F2-4C37-8869-EBB42A6BDEEE}"/>
          </ac:spMkLst>
        </pc:spChg>
        <pc:picChg chg="del">
          <ac:chgData name="권형준" userId="S::kwonjunn01@o365.yonsei.ac.kr::298bb6b4-c36b-41f7-8309-9684c3858ae6" providerId="AD" clId="Web-{3B062FAA-193D-CC6E-C1B6-2B26B0CD0DA8}" dt="2020-08-18T08:34:34.522" v="32"/>
          <ac:picMkLst>
            <pc:docMk/>
            <pc:sldMk cId="317320073" sldId="351"/>
            <ac:picMk id="5" creationId="{6E928B77-FD6B-4954-8B7B-75B8C06707BD}"/>
          </ac:picMkLst>
        </pc:picChg>
        <pc:picChg chg="add del mod ord">
          <ac:chgData name="권형준" userId="S::kwonjunn01@o365.yonsei.ac.kr::298bb6b4-c36b-41f7-8309-9684c3858ae6" providerId="AD" clId="Web-{3B062FAA-193D-CC6E-C1B6-2B26B0CD0DA8}" dt="2020-08-18T08:37:41.599" v="70"/>
          <ac:picMkLst>
            <pc:docMk/>
            <pc:sldMk cId="317320073" sldId="351"/>
            <ac:picMk id="6" creationId="{B9BBCDBE-6221-4104-9AAC-6DA739832709}"/>
          </ac:picMkLst>
        </pc:picChg>
        <pc:picChg chg="add del mod">
          <ac:chgData name="권형준" userId="S::kwonjunn01@o365.yonsei.ac.kr::298bb6b4-c36b-41f7-8309-9684c3858ae6" providerId="AD" clId="Web-{3B062FAA-193D-CC6E-C1B6-2B26B0CD0DA8}" dt="2020-08-18T08:37:41.942" v="71"/>
          <ac:picMkLst>
            <pc:docMk/>
            <pc:sldMk cId="317320073" sldId="351"/>
            <ac:picMk id="7" creationId="{F5D41B35-488B-4F7B-8213-A1521FC6E29D}"/>
          </ac:picMkLst>
        </pc:picChg>
        <pc:picChg chg="add mod ord">
          <ac:chgData name="권형준" userId="S::kwonjunn01@o365.yonsei.ac.kr::298bb6b4-c36b-41f7-8309-9684c3858ae6" providerId="AD" clId="Web-{3B062FAA-193D-CC6E-C1B6-2B26B0CD0DA8}" dt="2020-08-18T08:44:23.002" v="96"/>
          <ac:picMkLst>
            <pc:docMk/>
            <pc:sldMk cId="317320073" sldId="351"/>
            <ac:picMk id="8" creationId="{84D71D2E-AC7A-43BD-A8FF-924DCD1F19DD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4:51.986" v="103" actId="1076"/>
          <ac:picMkLst>
            <pc:docMk/>
            <pc:sldMk cId="317320073" sldId="351"/>
            <ac:picMk id="10" creationId="{65CBFCD6-5801-4F77-93E2-5112C4AE8F83}"/>
          </ac:picMkLst>
        </pc:picChg>
      </pc:sldChg>
      <pc:sldChg chg="addSp delSp modSp add replId">
        <pc:chgData name="권형준" userId="S::kwonjunn01@o365.yonsei.ac.kr::298bb6b4-c36b-41f7-8309-9684c3858ae6" providerId="AD" clId="Web-{3B062FAA-193D-CC6E-C1B6-2B26B0CD0DA8}" dt="2020-08-18T08:45:22.033" v="108" actId="14100"/>
        <pc:sldMkLst>
          <pc:docMk/>
          <pc:sldMk cId="1017314746" sldId="352"/>
        </pc:sldMkLst>
        <pc:spChg chg="mod">
          <ac:chgData name="권형준" userId="S::kwonjunn01@o365.yonsei.ac.kr::298bb6b4-c36b-41f7-8309-9684c3858ae6" providerId="AD" clId="Web-{3B062FAA-193D-CC6E-C1B6-2B26B0CD0DA8}" dt="2020-08-18T08:36:37.036" v="62" actId="20577"/>
          <ac:spMkLst>
            <pc:docMk/>
            <pc:sldMk cId="1017314746" sldId="352"/>
            <ac:spMk id="2" creationId="{12EF83C1-BDE4-4DB1-84BF-9251915E94BC}"/>
          </ac:spMkLst>
        </pc:spChg>
        <pc:picChg chg="add del mod">
          <ac:chgData name="권형준" userId="S::kwonjunn01@o365.yonsei.ac.kr::298bb6b4-c36b-41f7-8309-9684c3858ae6" providerId="AD" clId="Web-{3B062FAA-193D-CC6E-C1B6-2B26B0CD0DA8}" dt="2020-08-18T08:37:43.349" v="73"/>
          <ac:picMkLst>
            <pc:docMk/>
            <pc:sldMk cId="1017314746" sldId="352"/>
            <ac:picMk id="3" creationId="{3FD4F138-110F-4403-BF2F-EFA48892FA3F}"/>
          </ac:picMkLst>
        </pc:picChg>
        <pc:picChg chg="add ord">
          <ac:chgData name="권형준" userId="S::kwonjunn01@o365.yonsei.ac.kr::298bb6b4-c36b-41f7-8309-9684c3858ae6" providerId="AD" clId="Web-{3B062FAA-193D-CC6E-C1B6-2B26B0CD0DA8}" dt="2020-08-18T08:44:29.799" v="98"/>
          <ac:picMkLst>
            <pc:docMk/>
            <pc:sldMk cId="1017314746" sldId="352"/>
            <ac:picMk id="5" creationId="{BFBB1DFA-833E-4A1B-A855-651EECACBA5A}"/>
          </ac:picMkLst>
        </pc:picChg>
        <pc:picChg chg="del">
          <ac:chgData name="권형준" userId="S::kwonjunn01@o365.yonsei.ac.kr::298bb6b4-c36b-41f7-8309-9684c3858ae6" providerId="AD" clId="Web-{3B062FAA-193D-CC6E-C1B6-2B26B0CD0DA8}" dt="2020-08-18T08:37:42.974" v="72"/>
          <ac:picMkLst>
            <pc:docMk/>
            <pc:sldMk cId="1017314746" sldId="352"/>
            <ac:picMk id="6" creationId="{B9BBCDBE-6221-4104-9AAC-6DA739832709}"/>
          </ac:picMkLst>
        </pc:picChg>
        <pc:picChg chg="del">
          <ac:chgData name="권형준" userId="S::kwonjunn01@o365.yonsei.ac.kr::298bb6b4-c36b-41f7-8309-9684c3858ae6" providerId="AD" clId="Web-{3B062FAA-193D-CC6E-C1B6-2B26B0CD0DA8}" dt="2020-08-18T08:36:40.474" v="65"/>
          <ac:picMkLst>
            <pc:docMk/>
            <pc:sldMk cId="1017314746" sldId="352"/>
            <ac:picMk id="7" creationId="{F5D41B35-488B-4F7B-8213-A1521FC6E29D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5:22.033" v="108" actId="14100"/>
          <ac:picMkLst>
            <pc:docMk/>
            <pc:sldMk cId="1017314746" sldId="352"/>
            <ac:picMk id="8" creationId="{4FBB9471-D5AC-4880-B2ED-F56131679769}"/>
          </ac:picMkLst>
        </pc:picChg>
      </pc:sldChg>
      <pc:sldChg chg="addSp delSp modSp add replId">
        <pc:chgData name="권형준" userId="S::kwonjunn01@o365.yonsei.ac.kr::298bb6b4-c36b-41f7-8309-9684c3858ae6" providerId="AD" clId="Web-{3B062FAA-193D-CC6E-C1B6-2B26B0CD0DA8}" dt="2020-08-18T08:46:40.017" v="133" actId="14100"/>
        <pc:sldMkLst>
          <pc:docMk/>
          <pc:sldMk cId="2022396832" sldId="353"/>
        </pc:sldMkLst>
        <pc:picChg chg="add ord">
          <ac:chgData name="권형준" userId="S::kwonjunn01@o365.yonsei.ac.kr::298bb6b4-c36b-41f7-8309-9684c3858ae6" providerId="AD" clId="Web-{3B062FAA-193D-CC6E-C1B6-2B26B0CD0DA8}" dt="2020-08-18T08:45:42.846" v="116"/>
          <ac:picMkLst>
            <pc:docMk/>
            <pc:sldMk cId="2022396832" sldId="353"/>
            <ac:picMk id="3" creationId="{DEE47005-114A-46FC-87B3-4AEFE36A92D4}"/>
          </ac:picMkLst>
        </pc:picChg>
        <pc:picChg chg="add del mod">
          <ac:chgData name="권형준" userId="S::kwonjunn01@o365.yonsei.ac.kr::298bb6b4-c36b-41f7-8309-9684c3858ae6" providerId="AD" clId="Web-{3B062FAA-193D-CC6E-C1B6-2B26B0CD0DA8}" dt="2020-08-18T08:46:13.189" v="125"/>
          <ac:picMkLst>
            <pc:docMk/>
            <pc:sldMk cId="2022396832" sldId="353"/>
            <ac:picMk id="5" creationId="{CD416918-457A-4CA7-9937-CF32057A96ED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6:40.017" v="133" actId="14100"/>
          <ac:picMkLst>
            <pc:docMk/>
            <pc:sldMk cId="2022396832" sldId="353"/>
            <ac:picMk id="7" creationId="{9217B2BF-8B4C-48D9-9A79-58E5FDDF2E14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6:20.705" v="129" actId="1076"/>
        <pc:sldMkLst>
          <pc:docMk/>
          <pc:sldMk cId="1052026162" sldId="354"/>
        </pc:sldMkLst>
        <pc:picChg chg="add mod ord">
          <ac:chgData name="권형준" userId="S::kwonjunn01@o365.yonsei.ac.kr::298bb6b4-c36b-41f7-8309-9684c3858ae6" providerId="AD" clId="Web-{3B062FAA-193D-CC6E-C1B6-2B26B0CD0DA8}" dt="2020-08-18T08:45:38.127" v="114"/>
          <ac:picMkLst>
            <pc:docMk/>
            <pc:sldMk cId="1052026162" sldId="354"/>
            <ac:picMk id="3" creationId="{651073A2-45E5-42F8-B8E1-B060A94967EE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6:20.705" v="129" actId="1076"/>
          <ac:picMkLst>
            <pc:docMk/>
            <pc:sldMk cId="1052026162" sldId="354"/>
            <ac:picMk id="5" creationId="{823D77D3-0582-481F-85BF-F6B39205C014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8:19.032" v="146" actId="1076"/>
        <pc:sldMkLst>
          <pc:docMk/>
          <pc:sldMk cId="2370460120" sldId="355"/>
        </pc:sldMkLst>
        <pc:picChg chg="add">
          <ac:chgData name="권형준" userId="S::kwonjunn01@o365.yonsei.ac.kr::298bb6b4-c36b-41f7-8309-9684c3858ae6" providerId="AD" clId="Web-{3B062FAA-193D-CC6E-C1B6-2B26B0CD0DA8}" dt="2020-08-18T08:47:07.189" v="138"/>
          <ac:picMkLst>
            <pc:docMk/>
            <pc:sldMk cId="2370460120" sldId="355"/>
            <ac:picMk id="3" creationId="{9D3B1488-5F73-4E2D-85F4-3EBDFA80732E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8:19.032" v="146" actId="1076"/>
          <ac:picMkLst>
            <pc:docMk/>
            <pc:sldMk cId="2370460120" sldId="355"/>
            <ac:picMk id="5" creationId="{B477F129-574B-4EF9-AB50-E50879B3830D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7:30.126" v="142" actId="14100"/>
        <pc:sldMkLst>
          <pc:docMk/>
          <pc:sldMk cId="1047740210" sldId="356"/>
        </pc:sldMkLst>
        <pc:picChg chg="add mod">
          <ac:chgData name="권형준" userId="S::kwonjunn01@o365.yonsei.ac.kr::298bb6b4-c36b-41f7-8309-9684c3858ae6" providerId="AD" clId="Web-{3B062FAA-193D-CC6E-C1B6-2B26B0CD0DA8}" dt="2020-08-18T08:47:05.689" v="137" actId="1076"/>
          <ac:picMkLst>
            <pc:docMk/>
            <pc:sldMk cId="1047740210" sldId="356"/>
            <ac:picMk id="3" creationId="{5DBE3C35-DBB8-4938-8416-E7CA517276F6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7:30.126" v="142" actId="14100"/>
          <ac:picMkLst>
            <pc:docMk/>
            <pc:sldMk cId="1047740210" sldId="356"/>
            <ac:picMk id="5" creationId="{B5C2AD6B-7D69-4108-A2D5-27DD14F23D37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9:15.797" v="165" actId="1076"/>
        <pc:sldMkLst>
          <pc:docMk/>
          <pc:sldMk cId="4161020258" sldId="357"/>
        </pc:sldMkLst>
        <pc:picChg chg="add ord">
          <ac:chgData name="권형준" userId="S::kwonjunn01@o365.yonsei.ac.kr::298bb6b4-c36b-41f7-8309-9684c3858ae6" providerId="AD" clId="Web-{3B062FAA-193D-CC6E-C1B6-2B26B0CD0DA8}" dt="2020-08-18T08:48:56.438" v="160"/>
          <ac:picMkLst>
            <pc:docMk/>
            <pc:sldMk cId="4161020258" sldId="357"/>
            <ac:picMk id="3" creationId="{251AFBA7-78D2-4053-A3C0-8B26914B16D6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9:15.797" v="165" actId="1076"/>
          <ac:picMkLst>
            <pc:docMk/>
            <pc:sldMk cId="4161020258" sldId="357"/>
            <ac:picMk id="5" creationId="{CEAFB2FE-056A-42C4-819A-D679B5C9B2D1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49:07.094" v="163" actId="1076"/>
        <pc:sldMkLst>
          <pc:docMk/>
          <pc:sldMk cId="519533012" sldId="358"/>
        </pc:sldMkLst>
        <pc:picChg chg="add mod ord">
          <ac:chgData name="권형준" userId="S::kwonjunn01@o365.yonsei.ac.kr::298bb6b4-c36b-41f7-8309-9684c3858ae6" providerId="AD" clId="Web-{3B062FAA-193D-CC6E-C1B6-2B26B0CD0DA8}" dt="2020-08-18T08:48:50.844" v="158"/>
          <ac:picMkLst>
            <pc:docMk/>
            <pc:sldMk cId="519533012" sldId="358"/>
            <ac:picMk id="3" creationId="{E6074CF7-3552-44A8-A6F1-547569A9DD8F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49:07.094" v="163" actId="1076"/>
          <ac:picMkLst>
            <pc:docMk/>
            <pc:sldMk cId="519533012" sldId="358"/>
            <ac:picMk id="5" creationId="{1B09ED39-A14E-4A99-B6FB-E7CF449C4962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50:53.687" v="182" actId="14100"/>
        <pc:sldMkLst>
          <pc:docMk/>
          <pc:sldMk cId="278561658" sldId="359"/>
        </pc:sldMkLst>
        <pc:picChg chg="add ord">
          <ac:chgData name="권형준" userId="S::kwonjunn01@o365.yonsei.ac.kr::298bb6b4-c36b-41f7-8309-9684c3858ae6" providerId="AD" clId="Web-{3B062FAA-193D-CC6E-C1B6-2B26B0CD0DA8}" dt="2020-08-18T08:50:16.969" v="179"/>
          <ac:picMkLst>
            <pc:docMk/>
            <pc:sldMk cId="278561658" sldId="359"/>
            <ac:picMk id="3" creationId="{6662074D-36AC-4209-9C3E-4C75146FC8E3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0:53.687" v="182" actId="14100"/>
          <ac:picMkLst>
            <pc:docMk/>
            <pc:sldMk cId="278561658" sldId="359"/>
            <ac:picMk id="5" creationId="{9C098F3C-6631-459E-B6E0-4268519420E2}"/>
          </ac:picMkLst>
        </pc:picChg>
      </pc:sldChg>
      <pc:sldChg chg="addSp delSp modSp add replId">
        <pc:chgData name="권형준" userId="S::kwonjunn01@o365.yonsei.ac.kr::298bb6b4-c36b-41f7-8309-9684c3858ae6" providerId="AD" clId="Web-{3B062FAA-193D-CC6E-C1B6-2B26B0CD0DA8}" dt="2020-08-18T08:50:12.969" v="177"/>
        <pc:sldMkLst>
          <pc:docMk/>
          <pc:sldMk cId="4160786379" sldId="360"/>
        </pc:sldMkLst>
        <pc:picChg chg="add mod ord">
          <ac:chgData name="권형준" userId="S::kwonjunn01@o365.yonsei.ac.kr::298bb6b4-c36b-41f7-8309-9684c3858ae6" providerId="AD" clId="Web-{3B062FAA-193D-CC6E-C1B6-2B26B0CD0DA8}" dt="2020-08-18T08:49:52.172" v="171"/>
          <ac:picMkLst>
            <pc:docMk/>
            <pc:sldMk cId="4160786379" sldId="360"/>
            <ac:picMk id="3" creationId="{CCC36D4C-1AAC-4076-9ACB-59DC0CC46F1E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0:05.813" v="175" actId="14100"/>
          <ac:picMkLst>
            <pc:docMk/>
            <pc:sldMk cId="4160786379" sldId="360"/>
            <ac:picMk id="5" creationId="{8D7685CA-8B68-4663-9F61-EE1037E12793}"/>
          </ac:picMkLst>
        </pc:picChg>
        <pc:picChg chg="add del">
          <ac:chgData name="권형준" userId="S::kwonjunn01@o365.yonsei.ac.kr::298bb6b4-c36b-41f7-8309-9684c3858ae6" providerId="AD" clId="Web-{3B062FAA-193D-CC6E-C1B6-2B26B0CD0DA8}" dt="2020-08-18T08:50:12.969" v="177"/>
          <ac:picMkLst>
            <pc:docMk/>
            <pc:sldMk cId="4160786379" sldId="360"/>
            <ac:picMk id="8" creationId="{2FF732E5-B483-4CE4-B5C8-9A93A4B42153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52:06.812" v="205" actId="1076"/>
        <pc:sldMkLst>
          <pc:docMk/>
          <pc:sldMk cId="2523648211" sldId="361"/>
        </pc:sldMkLst>
        <pc:picChg chg="add ord">
          <ac:chgData name="권형준" userId="S::kwonjunn01@o365.yonsei.ac.kr::298bb6b4-c36b-41f7-8309-9684c3858ae6" providerId="AD" clId="Web-{3B062FAA-193D-CC6E-C1B6-2B26B0CD0DA8}" dt="2020-08-18T08:51:52.015" v="199"/>
          <ac:picMkLst>
            <pc:docMk/>
            <pc:sldMk cId="2523648211" sldId="361"/>
            <ac:picMk id="3" creationId="{3550A9AE-01CC-4BC0-81D5-2F206A3A6B97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2:06.812" v="205" actId="1076"/>
          <ac:picMkLst>
            <pc:docMk/>
            <pc:sldMk cId="2523648211" sldId="361"/>
            <ac:picMk id="5" creationId="{D5A557A4-17FB-4156-8686-517A80F4304A}"/>
          </ac:picMkLst>
        </pc:picChg>
      </pc:sldChg>
      <pc:sldChg chg="addSp delSp modSp add replId">
        <pc:chgData name="권형준" userId="S::kwonjunn01@o365.yonsei.ac.kr::298bb6b4-c36b-41f7-8309-9684c3858ae6" providerId="AD" clId="Web-{3B062FAA-193D-CC6E-C1B6-2B26B0CD0DA8}" dt="2020-08-18T08:51:25.031" v="197" actId="1076"/>
        <pc:sldMkLst>
          <pc:docMk/>
          <pc:sldMk cId="4291766691" sldId="362"/>
        </pc:sldMkLst>
        <pc:spChg chg="add del mod">
          <ac:chgData name="권형준" userId="S::kwonjunn01@o365.yonsei.ac.kr::298bb6b4-c36b-41f7-8309-9684c3858ae6" providerId="AD" clId="Web-{3B062FAA-193D-CC6E-C1B6-2B26B0CD0DA8}" dt="2020-08-18T08:50:57.656" v="186"/>
          <ac:spMkLst>
            <pc:docMk/>
            <pc:sldMk cId="4291766691" sldId="362"/>
            <ac:spMk id="3" creationId="{C20F3963-82F3-486C-8C1E-A35AFFD607B3}"/>
          </ac:spMkLst>
        </pc:spChg>
        <pc:picChg chg="add mod ord">
          <ac:chgData name="권형준" userId="S::kwonjunn01@o365.yonsei.ac.kr::298bb6b4-c36b-41f7-8309-9684c3858ae6" providerId="AD" clId="Web-{3B062FAA-193D-CC6E-C1B6-2B26B0CD0DA8}" dt="2020-08-18T08:51:11.500" v="193"/>
          <ac:picMkLst>
            <pc:docMk/>
            <pc:sldMk cId="4291766691" sldId="362"/>
            <ac:picMk id="5" creationId="{69CFB08C-9B96-49E4-A559-BF27A731E2B1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1:25.031" v="197" actId="1076"/>
          <ac:picMkLst>
            <pc:docMk/>
            <pc:sldMk cId="4291766691" sldId="362"/>
            <ac:picMk id="6" creationId="{C0874473-7CC5-4D52-9C29-4A7E925E6705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52:53.765" v="222" actId="1076"/>
        <pc:sldMkLst>
          <pc:docMk/>
          <pc:sldMk cId="1256290589" sldId="363"/>
        </pc:sldMkLst>
        <pc:picChg chg="add ord">
          <ac:chgData name="권형준" userId="S::kwonjunn01@o365.yonsei.ac.kr::298bb6b4-c36b-41f7-8309-9684c3858ae6" providerId="AD" clId="Web-{3B062FAA-193D-CC6E-C1B6-2B26B0CD0DA8}" dt="2020-08-18T08:52:43.702" v="220"/>
          <ac:picMkLst>
            <pc:docMk/>
            <pc:sldMk cId="1256290589" sldId="363"/>
            <ac:picMk id="3" creationId="{DC39DC5D-513A-4794-A99A-9865D706A821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2:53.765" v="222" actId="1076"/>
          <ac:picMkLst>
            <pc:docMk/>
            <pc:sldMk cId="1256290589" sldId="363"/>
            <ac:picMk id="5" creationId="{3BD1AFA7-DD37-48E0-BA1C-ABD9DDC399D8}"/>
          </ac:picMkLst>
        </pc:picChg>
      </pc:sldChg>
      <pc:sldChg chg="addSp modSp add replId">
        <pc:chgData name="권형준" userId="S::kwonjunn01@o365.yonsei.ac.kr::298bb6b4-c36b-41f7-8309-9684c3858ae6" providerId="AD" clId="Web-{3B062FAA-193D-CC6E-C1B6-2B26B0CD0DA8}" dt="2020-08-18T08:52:35.983" v="218" actId="1076"/>
        <pc:sldMkLst>
          <pc:docMk/>
          <pc:sldMk cId="1534642994" sldId="364"/>
        </pc:sldMkLst>
        <pc:picChg chg="add mod ord">
          <ac:chgData name="권형준" userId="S::kwonjunn01@o365.yonsei.ac.kr::298bb6b4-c36b-41f7-8309-9684c3858ae6" providerId="AD" clId="Web-{3B062FAA-193D-CC6E-C1B6-2B26B0CD0DA8}" dt="2020-08-18T08:52:27.140" v="214"/>
          <ac:picMkLst>
            <pc:docMk/>
            <pc:sldMk cId="1534642994" sldId="364"/>
            <ac:picMk id="3" creationId="{59B89D3F-7FBC-41CD-B608-A5068390D2C2}"/>
          </ac:picMkLst>
        </pc:picChg>
        <pc:picChg chg="add mod">
          <ac:chgData name="권형준" userId="S::kwonjunn01@o365.yonsei.ac.kr::298bb6b4-c36b-41f7-8309-9684c3858ae6" providerId="AD" clId="Web-{3B062FAA-193D-CC6E-C1B6-2B26B0CD0DA8}" dt="2020-08-18T08:52:35.983" v="218" actId="1076"/>
          <ac:picMkLst>
            <pc:docMk/>
            <pc:sldMk cId="1534642994" sldId="364"/>
            <ac:picMk id="5" creationId="{A2487086-011D-4E3C-BF7E-B896D83A0413}"/>
          </ac:picMkLst>
        </pc:picChg>
      </pc:sldChg>
      <pc:sldChg chg="delSp add replId">
        <pc:chgData name="권형준" userId="S::kwonjunn01@o365.yonsei.ac.kr::298bb6b4-c36b-41f7-8309-9684c3858ae6" providerId="AD" clId="Web-{3B062FAA-193D-CC6E-C1B6-2B26B0CD0DA8}" dt="2020-08-18T09:04:20.575" v="225"/>
        <pc:sldMkLst>
          <pc:docMk/>
          <pc:sldMk cId="2703241888" sldId="365"/>
        </pc:sldMkLst>
        <pc:picChg chg="del">
          <ac:chgData name="권형준" userId="S::kwonjunn01@o365.yonsei.ac.kr::298bb6b4-c36b-41f7-8309-9684c3858ae6" providerId="AD" clId="Web-{3B062FAA-193D-CC6E-C1B6-2B26B0CD0DA8}" dt="2020-08-18T09:04:19.934" v="224"/>
          <ac:picMkLst>
            <pc:docMk/>
            <pc:sldMk cId="2703241888" sldId="365"/>
            <ac:picMk id="3" creationId="{DC39DC5D-513A-4794-A99A-9865D706A821}"/>
          </ac:picMkLst>
        </pc:picChg>
        <pc:picChg chg="del">
          <ac:chgData name="권형준" userId="S::kwonjunn01@o365.yonsei.ac.kr::298bb6b4-c36b-41f7-8309-9684c3858ae6" providerId="AD" clId="Web-{3B062FAA-193D-CC6E-C1B6-2B26B0CD0DA8}" dt="2020-08-18T09:04:20.575" v="225"/>
          <ac:picMkLst>
            <pc:docMk/>
            <pc:sldMk cId="2703241888" sldId="365"/>
            <ac:picMk id="5" creationId="{3BD1AFA7-DD37-48E0-BA1C-ABD9DDC399D8}"/>
          </ac:picMkLst>
        </pc:picChg>
      </pc:sldChg>
    </pc:docChg>
  </pc:docChgLst>
  <pc:docChgLst>
    <pc:chgData name="권형준" userId="S::kwonjunn01@o365.yonsei.ac.kr::298bb6b4-c36b-41f7-8309-9684c3858ae6" providerId="AD" clId="Web-{BCD6CCD2-91B0-A82A-8194-CC5DBFAE5E23}"/>
    <pc:docChg chg="addSld delSld modSld">
      <pc:chgData name="권형준" userId="S::kwonjunn01@o365.yonsei.ac.kr::298bb6b4-c36b-41f7-8309-9684c3858ae6" providerId="AD" clId="Web-{BCD6CCD2-91B0-A82A-8194-CC5DBFAE5E23}" dt="2020-09-28T02:22:35.308" v="1202"/>
      <pc:docMkLst>
        <pc:docMk/>
      </pc:docMkLst>
      <pc:sldChg chg="modSp">
        <pc:chgData name="권형준" userId="S::kwonjunn01@o365.yonsei.ac.kr::298bb6b4-c36b-41f7-8309-9684c3858ae6" providerId="AD" clId="Web-{BCD6CCD2-91B0-A82A-8194-CC5DBFAE5E23}" dt="2020-09-28T01:44:20.293" v="610" actId="20577"/>
        <pc:sldMkLst>
          <pc:docMk/>
          <pc:sldMk cId="2505672587" sldId="304"/>
        </pc:sldMkLst>
        <pc:spChg chg="mod">
          <ac:chgData name="권형준" userId="S::kwonjunn01@o365.yonsei.ac.kr::298bb6b4-c36b-41f7-8309-9684c3858ae6" providerId="AD" clId="Web-{BCD6CCD2-91B0-A82A-8194-CC5DBFAE5E23}" dt="2020-09-28T01:44:20.293" v="610" actId="20577"/>
          <ac:spMkLst>
            <pc:docMk/>
            <pc:sldMk cId="2505672587" sldId="304"/>
            <ac:spMk id="2" creationId="{52A19F79-E9B2-423F-8FC6-1FFDEC2A6353}"/>
          </ac:spMkLst>
        </pc:spChg>
      </pc:sldChg>
      <pc:sldChg chg="modNotes">
        <pc:chgData name="권형준" userId="S::kwonjunn01@o365.yonsei.ac.kr::298bb6b4-c36b-41f7-8309-9684c3858ae6" providerId="AD" clId="Web-{BCD6CCD2-91B0-A82A-8194-CC5DBFAE5E23}" dt="2020-09-28T02:16:04.393" v="880"/>
        <pc:sldMkLst>
          <pc:docMk/>
          <pc:sldMk cId="3789356857" sldId="321"/>
        </pc:sldMkLst>
      </pc:sldChg>
      <pc:sldChg chg="del">
        <pc:chgData name="권형준" userId="S::kwonjunn01@o365.yonsei.ac.kr::298bb6b4-c36b-41f7-8309-9684c3858ae6" providerId="AD" clId="Web-{BCD6CCD2-91B0-A82A-8194-CC5DBFAE5E23}" dt="2020-09-28T01:43:59.542" v="600"/>
        <pc:sldMkLst>
          <pc:docMk/>
          <pc:sldMk cId="3524478368" sldId="322"/>
        </pc:sldMkLst>
      </pc:sldChg>
      <pc:sldChg chg="addSp delSp modSp modNotes">
        <pc:chgData name="권형준" userId="S::kwonjunn01@o365.yonsei.ac.kr::298bb6b4-c36b-41f7-8309-9684c3858ae6" providerId="AD" clId="Web-{BCD6CCD2-91B0-A82A-8194-CC5DBFAE5E23}" dt="2020-09-24T08:51:49.257" v="589"/>
        <pc:sldMkLst>
          <pc:docMk/>
          <pc:sldMk cId="262410727" sldId="367"/>
        </pc:sldMkLst>
        <pc:spChg chg="add mod">
          <ac:chgData name="권형준" userId="S::kwonjunn01@o365.yonsei.ac.kr::298bb6b4-c36b-41f7-8309-9684c3858ae6" providerId="AD" clId="Web-{BCD6CCD2-91B0-A82A-8194-CC5DBFAE5E23}" dt="2020-09-24T08:22:17.648" v="376" actId="14100"/>
          <ac:spMkLst>
            <pc:docMk/>
            <pc:sldMk cId="262410727" sldId="367"/>
            <ac:spMk id="2" creationId="{96A5B7B4-E48D-47C7-8838-41DD3280980A}"/>
          </ac:spMkLst>
        </pc:spChg>
        <pc:picChg chg="add del mod">
          <ac:chgData name="권형준" userId="S::kwonjunn01@o365.yonsei.ac.kr::298bb6b4-c36b-41f7-8309-9684c3858ae6" providerId="AD" clId="Web-{BCD6CCD2-91B0-A82A-8194-CC5DBFAE5E23}" dt="2020-09-24T08:41:06.324" v="382"/>
          <ac:picMkLst>
            <pc:docMk/>
            <pc:sldMk cId="262410727" sldId="367"/>
            <ac:picMk id="4" creationId="{91C1D5C1-112C-4FA9-99F0-615A70F3B614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8:41:24.371" v="386" actId="1076"/>
          <ac:picMkLst>
            <pc:docMk/>
            <pc:sldMk cId="262410727" sldId="367"/>
            <ac:picMk id="6" creationId="{788F1ADD-5ACC-4324-8B8E-1159FBC707AF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8:41:55.403" v="395" actId="1076"/>
          <ac:picMkLst>
            <pc:docMk/>
            <pc:sldMk cId="262410727" sldId="367"/>
            <ac:picMk id="7" creationId="{618FAD86-D064-4961-A52C-DD3D584AA622}"/>
          </ac:picMkLst>
        </pc:picChg>
      </pc:sldChg>
      <pc:sldChg chg="modNotes">
        <pc:chgData name="권형준" userId="S::kwonjunn01@o365.yonsei.ac.kr::298bb6b4-c36b-41f7-8309-9684c3858ae6" providerId="AD" clId="Web-{BCD6CCD2-91B0-A82A-8194-CC5DBFAE5E23}" dt="2020-09-28T02:17:58.302" v="1024"/>
        <pc:sldMkLst>
          <pc:docMk/>
          <pc:sldMk cId="2081236469" sldId="368"/>
        </pc:sldMkLst>
      </pc:sldChg>
      <pc:sldChg chg="modNotes">
        <pc:chgData name="권형준" userId="S::kwonjunn01@o365.yonsei.ac.kr::298bb6b4-c36b-41f7-8309-9684c3858ae6" providerId="AD" clId="Web-{BCD6CCD2-91B0-A82A-8194-CC5DBFAE5E23}" dt="2020-09-28T02:22:16.667" v="1195"/>
        <pc:sldMkLst>
          <pc:docMk/>
          <pc:sldMk cId="4011023615" sldId="369"/>
        </pc:sldMkLst>
      </pc:sldChg>
      <pc:sldChg chg="addSp delSp modSp modNotes">
        <pc:chgData name="권형준" userId="S::kwonjunn01@o365.yonsei.ac.kr::298bb6b4-c36b-41f7-8309-9684c3858ae6" providerId="AD" clId="Web-{BCD6CCD2-91B0-A82A-8194-CC5DBFAE5E23}" dt="2020-09-28T02:22:35.308" v="1202"/>
        <pc:sldMkLst>
          <pc:docMk/>
          <pc:sldMk cId="1992226229" sldId="370"/>
        </pc:sldMkLst>
        <pc:spChg chg="mod">
          <ac:chgData name="권형준" userId="S::kwonjunn01@o365.yonsei.ac.kr::298bb6b4-c36b-41f7-8309-9684c3858ae6" providerId="AD" clId="Web-{BCD6CCD2-91B0-A82A-8194-CC5DBFAE5E23}" dt="2020-09-24T08:08:09.196" v="299" actId="1076"/>
          <ac:spMkLst>
            <pc:docMk/>
            <pc:sldMk cId="1992226229" sldId="370"/>
            <ac:spMk id="10" creationId="{CCC83AB0-ABDE-4EF9-97DF-3A3A6FED9170}"/>
          </ac:spMkLst>
        </pc:spChg>
        <pc:spChg chg="mod">
          <ac:chgData name="권형준" userId="S::kwonjunn01@o365.yonsei.ac.kr::298bb6b4-c36b-41f7-8309-9684c3858ae6" providerId="AD" clId="Web-{BCD6CCD2-91B0-A82A-8194-CC5DBFAE5E23}" dt="2020-09-24T06:44:38.476" v="9" actId="20577"/>
          <ac:spMkLst>
            <pc:docMk/>
            <pc:sldMk cId="1992226229" sldId="370"/>
            <ac:spMk id="15" creationId="{8021853D-0285-4AB4-AE14-2E994A396813}"/>
          </ac:spMkLst>
        </pc:spChg>
        <pc:spChg chg="del">
          <ac:chgData name="권형준" userId="S::kwonjunn01@o365.yonsei.ac.kr::298bb6b4-c36b-41f7-8309-9684c3858ae6" providerId="AD" clId="Web-{BCD6CCD2-91B0-A82A-8194-CC5DBFAE5E23}" dt="2020-09-24T06:44:12.742" v="0"/>
          <ac:spMkLst>
            <pc:docMk/>
            <pc:sldMk cId="1992226229" sldId="370"/>
            <ac:spMk id="16" creationId="{71A7B948-C0F0-4236-8894-2665BCE87C4A}"/>
          </ac:spMkLst>
        </pc:spChg>
        <pc:spChg chg="del">
          <ac:chgData name="권형준" userId="S::kwonjunn01@o365.yonsei.ac.kr::298bb6b4-c36b-41f7-8309-9684c3858ae6" providerId="AD" clId="Web-{BCD6CCD2-91B0-A82A-8194-CC5DBFAE5E23}" dt="2020-09-24T06:44:13.226" v="1"/>
          <ac:spMkLst>
            <pc:docMk/>
            <pc:sldMk cId="1992226229" sldId="370"/>
            <ac:spMk id="17" creationId="{11C4FF11-62C4-4BC3-B494-0E73879D2C8B}"/>
          </ac:spMkLst>
        </pc:spChg>
        <pc:picChg chg="add mod">
          <ac:chgData name="권형준" userId="S::kwonjunn01@o365.yonsei.ac.kr::298bb6b4-c36b-41f7-8309-9684c3858ae6" providerId="AD" clId="Web-{BCD6CCD2-91B0-A82A-8194-CC5DBFAE5E23}" dt="2020-09-24T06:44:44.570" v="13" actId="14100"/>
          <ac:picMkLst>
            <pc:docMk/>
            <pc:sldMk cId="1992226229" sldId="370"/>
            <ac:picMk id="2" creationId="{77AC7230-E3B3-4AE3-A2CA-EC606E03DEE2}"/>
          </ac:picMkLst>
        </pc:picChg>
        <pc:picChg chg="del">
          <ac:chgData name="권형준" userId="S::kwonjunn01@o365.yonsei.ac.kr::298bb6b4-c36b-41f7-8309-9684c3858ae6" providerId="AD" clId="Web-{BCD6CCD2-91B0-A82A-8194-CC5DBFAE5E23}" dt="2020-09-24T06:44:13.835" v="2"/>
          <ac:picMkLst>
            <pc:docMk/>
            <pc:sldMk cId="1992226229" sldId="370"/>
            <ac:picMk id="4" creationId="{A49CD9AD-3531-458E-8561-92C0F2020465}"/>
          </ac:picMkLst>
        </pc:picChg>
      </pc:sldChg>
      <pc:sldChg chg="addSp delSp modSp add replId modNotes">
        <pc:chgData name="권형준" userId="S::kwonjunn01@o365.yonsei.ac.kr::298bb6b4-c36b-41f7-8309-9684c3858ae6" providerId="AD" clId="Web-{BCD6CCD2-91B0-A82A-8194-CC5DBFAE5E23}" dt="2020-09-24T07:23:40.213" v="188" actId="1076"/>
        <pc:sldMkLst>
          <pc:docMk/>
          <pc:sldMk cId="89105928" sldId="371"/>
        </pc:sldMkLst>
        <pc:spChg chg="mod">
          <ac:chgData name="권형준" userId="S::kwonjunn01@o365.yonsei.ac.kr::298bb6b4-c36b-41f7-8309-9684c3858ae6" providerId="AD" clId="Web-{BCD6CCD2-91B0-A82A-8194-CC5DBFAE5E23}" dt="2020-09-24T07:23:35.198" v="186" actId="1076"/>
          <ac:spMkLst>
            <pc:docMk/>
            <pc:sldMk cId="89105928" sldId="371"/>
            <ac:spMk id="5" creationId="{8C7A44A3-2C62-4694-A97F-D0F93D8A3C31}"/>
          </ac:spMkLst>
        </pc:spChg>
        <pc:spChg chg="mod">
          <ac:chgData name="권형준" userId="S::kwonjunn01@o365.yonsei.ac.kr::298bb6b4-c36b-41f7-8309-9684c3858ae6" providerId="AD" clId="Web-{BCD6CCD2-91B0-A82A-8194-CC5DBFAE5E23}" dt="2020-09-24T06:45:24.352" v="61" actId="20577"/>
          <ac:spMkLst>
            <pc:docMk/>
            <pc:sldMk cId="89105928" sldId="371"/>
            <ac:spMk id="10" creationId="{CCC83AB0-ABDE-4EF9-97DF-3A3A6FED9170}"/>
          </ac:spMkLst>
        </pc:spChg>
        <pc:spChg chg="mod">
          <ac:chgData name="권형준" userId="S::kwonjunn01@o365.yonsei.ac.kr::298bb6b4-c36b-41f7-8309-9684c3858ae6" providerId="AD" clId="Web-{BCD6CCD2-91B0-A82A-8194-CC5DBFAE5E23}" dt="2020-09-24T07:11:49" v="120" actId="1076"/>
          <ac:spMkLst>
            <pc:docMk/>
            <pc:sldMk cId="89105928" sldId="371"/>
            <ac:spMk id="11" creationId="{003CE10B-FA2B-4D3A-9A66-9BC57E776812}"/>
          </ac:spMkLst>
        </pc:spChg>
        <pc:spChg chg="add mod">
          <ac:chgData name="권형준" userId="S::kwonjunn01@o365.yonsei.ac.kr::298bb6b4-c36b-41f7-8309-9684c3858ae6" providerId="AD" clId="Web-{BCD6CCD2-91B0-A82A-8194-CC5DBFAE5E23}" dt="2020-09-24T07:23:40.213" v="188" actId="1076"/>
          <ac:spMkLst>
            <pc:docMk/>
            <pc:sldMk cId="89105928" sldId="371"/>
            <ac:spMk id="13" creationId="{BD2A9AB4-16C9-4CE7-A6D2-6626718648C0}"/>
          </ac:spMkLst>
        </pc:spChg>
        <pc:spChg chg="add mod">
          <ac:chgData name="권형준" userId="S::kwonjunn01@o365.yonsei.ac.kr::298bb6b4-c36b-41f7-8309-9684c3858ae6" providerId="AD" clId="Web-{BCD6CCD2-91B0-A82A-8194-CC5DBFAE5E23}" dt="2020-09-24T07:11:56.890" v="122" actId="1076"/>
          <ac:spMkLst>
            <pc:docMk/>
            <pc:sldMk cId="89105928" sldId="371"/>
            <ac:spMk id="14" creationId="{922B5C9D-B4AE-49F2-B2FC-FEE29E59FF54}"/>
          </ac:spMkLst>
        </pc:spChg>
        <pc:spChg chg="mod">
          <ac:chgData name="권형준" userId="S::kwonjunn01@o365.yonsei.ac.kr::298bb6b4-c36b-41f7-8309-9684c3858ae6" providerId="AD" clId="Web-{BCD6CCD2-91B0-A82A-8194-CC5DBFAE5E23}" dt="2020-09-24T06:45:39.305" v="88" actId="20577"/>
          <ac:spMkLst>
            <pc:docMk/>
            <pc:sldMk cId="89105928" sldId="371"/>
            <ac:spMk id="15" creationId="{8021853D-0285-4AB4-AE14-2E994A396813}"/>
          </ac:spMkLst>
        </pc:spChg>
        <pc:picChg chg="del">
          <ac:chgData name="권형준" userId="S::kwonjunn01@o365.yonsei.ac.kr::298bb6b4-c36b-41f7-8309-9684c3858ae6" providerId="AD" clId="Web-{BCD6CCD2-91B0-A82A-8194-CC5DBFAE5E23}" dt="2020-09-24T06:44:55.852" v="15"/>
          <ac:picMkLst>
            <pc:docMk/>
            <pc:sldMk cId="89105928" sldId="371"/>
            <ac:picMk id="2" creationId="{77AC7230-E3B3-4AE3-A2CA-EC606E03DEE2}"/>
          </ac:picMkLst>
        </pc:picChg>
      </pc:sldChg>
      <pc:sldChg chg="add del replId">
        <pc:chgData name="권형준" userId="S::kwonjunn01@o365.yonsei.ac.kr::298bb6b4-c36b-41f7-8309-9684c3858ae6" providerId="AD" clId="Web-{BCD6CCD2-91B0-A82A-8194-CC5DBFAE5E23}" dt="2020-09-24T07:00:05.630" v="91"/>
        <pc:sldMkLst>
          <pc:docMk/>
          <pc:sldMk cId="75726557" sldId="373"/>
        </pc:sldMkLst>
      </pc:sldChg>
      <pc:sldChg chg="addSp delSp modSp add replId modNotes">
        <pc:chgData name="권형준" userId="S::kwonjunn01@o365.yonsei.ac.kr::298bb6b4-c36b-41f7-8309-9684c3858ae6" providerId="AD" clId="Web-{BCD6CCD2-91B0-A82A-8194-CC5DBFAE5E23}" dt="2020-09-24T08:16:14.814" v="334"/>
        <pc:sldMkLst>
          <pc:docMk/>
          <pc:sldMk cId="345843464" sldId="373"/>
        </pc:sldMkLst>
        <pc:spChg chg="add del">
          <ac:chgData name="권형준" userId="S::kwonjunn01@o365.yonsei.ac.kr::298bb6b4-c36b-41f7-8309-9684c3858ae6" providerId="AD" clId="Web-{BCD6CCD2-91B0-A82A-8194-CC5DBFAE5E23}" dt="2020-09-24T07:23:54.354" v="203"/>
          <ac:spMkLst>
            <pc:docMk/>
            <pc:sldMk cId="345843464" sldId="373"/>
            <ac:spMk id="5" creationId="{8C7A44A3-2C62-4694-A97F-D0F93D8A3C31}"/>
          </ac:spMkLst>
        </pc:spChg>
        <pc:spChg chg="add del mod">
          <ac:chgData name="권형준" userId="S::kwonjunn01@o365.yonsei.ac.kr::298bb6b4-c36b-41f7-8309-9684c3858ae6" providerId="AD" clId="Web-{BCD6CCD2-91B0-A82A-8194-CC5DBFAE5E23}" dt="2020-09-24T07:24:05.964" v="219" actId="20577"/>
          <ac:spMkLst>
            <pc:docMk/>
            <pc:sldMk cId="345843464" sldId="373"/>
            <ac:spMk id="10" creationId="{CCC83AB0-ABDE-4EF9-97DF-3A3A6FED9170}"/>
          </ac:spMkLst>
        </pc:spChg>
        <pc:spChg chg="add del">
          <ac:chgData name="권형준" userId="S::kwonjunn01@o365.yonsei.ac.kr::298bb6b4-c36b-41f7-8309-9684c3858ae6" providerId="AD" clId="Web-{BCD6CCD2-91B0-A82A-8194-CC5DBFAE5E23}" dt="2020-09-24T07:23:54.354" v="204"/>
          <ac:spMkLst>
            <pc:docMk/>
            <pc:sldMk cId="345843464" sldId="373"/>
            <ac:spMk id="11" creationId="{003CE10B-FA2B-4D3A-9A66-9BC57E776812}"/>
          </ac:spMkLst>
        </pc:spChg>
        <pc:spChg chg="add mod">
          <ac:chgData name="권형준" userId="S::kwonjunn01@o365.yonsei.ac.kr::298bb6b4-c36b-41f7-8309-9684c3858ae6" providerId="AD" clId="Web-{BCD6CCD2-91B0-A82A-8194-CC5DBFAE5E23}" dt="2020-09-24T08:06:40.975" v="292" actId="20577"/>
          <ac:spMkLst>
            <pc:docMk/>
            <pc:sldMk cId="345843464" sldId="373"/>
            <ac:spMk id="11" creationId="{65563453-5FA8-4D5D-92BF-3B8846861094}"/>
          </ac:spMkLst>
        </pc:spChg>
        <pc:spChg chg="add del">
          <ac:chgData name="권형준" userId="S::kwonjunn01@o365.yonsei.ac.kr::298bb6b4-c36b-41f7-8309-9684c3858ae6" providerId="AD" clId="Web-{BCD6CCD2-91B0-A82A-8194-CC5DBFAE5E23}" dt="2020-09-24T07:23:54.354" v="202"/>
          <ac:spMkLst>
            <pc:docMk/>
            <pc:sldMk cId="345843464" sldId="373"/>
            <ac:spMk id="13" creationId="{BD2A9AB4-16C9-4CE7-A6D2-6626718648C0}"/>
          </ac:spMkLst>
        </pc:spChg>
        <pc:spChg chg="add del">
          <ac:chgData name="권형준" userId="S::kwonjunn01@o365.yonsei.ac.kr::298bb6b4-c36b-41f7-8309-9684c3858ae6" providerId="AD" clId="Web-{BCD6CCD2-91B0-A82A-8194-CC5DBFAE5E23}" dt="2020-09-24T07:23:54.354" v="201"/>
          <ac:spMkLst>
            <pc:docMk/>
            <pc:sldMk cId="345843464" sldId="373"/>
            <ac:spMk id="14" creationId="{922B5C9D-B4AE-49F2-B2FC-FEE29E59FF54}"/>
          </ac:spMkLst>
        </pc:spChg>
        <pc:spChg chg="add del">
          <ac:chgData name="권형준" userId="S::kwonjunn01@o365.yonsei.ac.kr::298bb6b4-c36b-41f7-8309-9684c3858ae6" providerId="AD" clId="Web-{BCD6CCD2-91B0-A82A-8194-CC5DBFAE5E23}" dt="2020-09-24T07:24:44.152" v="222"/>
          <ac:spMkLst>
            <pc:docMk/>
            <pc:sldMk cId="345843464" sldId="373"/>
            <ac:spMk id="15" creationId="{8021853D-0285-4AB4-AE14-2E994A396813}"/>
          </ac:spMkLst>
        </pc:spChg>
        <pc:picChg chg="add mod">
          <ac:chgData name="권형준" userId="S::kwonjunn01@o365.yonsei.ac.kr::298bb6b4-c36b-41f7-8309-9684c3858ae6" providerId="AD" clId="Web-{BCD6CCD2-91B0-A82A-8194-CC5DBFAE5E23}" dt="2020-09-24T08:15:23.719" v="300" actId="1076"/>
          <ac:picMkLst>
            <pc:docMk/>
            <pc:sldMk cId="345843464" sldId="373"/>
            <ac:picMk id="2" creationId="{075ED331-2C6D-4ED4-989E-5EAAB7BCA4CE}"/>
          </ac:picMkLst>
        </pc:picChg>
        <pc:picChg chg="add del mod">
          <ac:chgData name="권형준" userId="S::kwonjunn01@o365.yonsei.ac.kr::298bb6b4-c36b-41f7-8309-9684c3858ae6" providerId="AD" clId="Web-{BCD6CCD2-91B0-A82A-8194-CC5DBFAE5E23}" dt="2020-09-24T07:24:49.714" v="225"/>
          <ac:picMkLst>
            <pc:docMk/>
            <pc:sldMk cId="345843464" sldId="373"/>
            <ac:picMk id="2" creationId="{C002788E-7881-4620-AD1D-125B9D38EF49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7:25:11.246" v="228" actId="14100"/>
          <ac:picMkLst>
            <pc:docMk/>
            <pc:sldMk cId="345843464" sldId="373"/>
            <ac:picMk id="4" creationId="{C49FC87B-2E59-4516-BD0B-66C9C467987E}"/>
          </ac:picMkLst>
        </pc:picChg>
        <pc:picChg chg="add del mod">
          <ac:chgData name="권형준" userId="S::kwonjunn01@o365.yonsei.ac.kr::298bb6b4-c36b-41f7-8309-9684c3858ae6" providerId="AD" clId="Web-{BCD6CCD2-91B0-A82A-8194-CC5DBFAE5E23}" dt="2020-09-24T08:06:42.054" v="294"/>
          <ac:picMkLst>
            <pc:docMk/>
            <pc:sldMk cId="345843464" sldId="373"/>
            <ac:picMk id="5" creationId="{D781DE3A-3010-49B8-8517-114DD0B88586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8:07:07.601" v="298" actId="1076"/>
          <ac:picMkLst>
            <pc:docMk/>
            <pc:sldMk cId="345843464" sldId="373"/>
            <ac:picMk id="6" creationId="{CFC6A915-2F71-4E49-B29D-F0CC22192710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4T08:07:04.054" v="297" actId="1076"/>
          <ac:picMkLst>
            <pc:docMk/>
            <pc:sldMk cId="345843464" sldId="373"/>
            <ac:picMk id="7" creationId="{B3458781-155A-4EE9-B78E-05C3B65BAEE7}"/>
          </ac:picMkLst>
        </pc:picChg>
      </pc:sldChg>
      <pc:sldChg chg="addSp modSp add replId">
        <pc:chgData name="권형준" userId="S::kwonjunn01@o365.yonsei.ac.kr::298bb6b4-c36b-41f7-8309-9684c3858ae6" providerId="AD" clId="Web-{BCD6CCD2-91B0-A82A-8194-CC5DBFAE5E23}" dt="2020-09-25T05:26:40.230" v="592" actId="14100"/>
        <pc:sldMkLst>
          <pc:docMk/>
          <pc:sldMk cId="3699947453" sldId="374"/>
        </pc:sldMkLst>
        <pc:picChg chg="add mod">
          <ac:chgData name="권형준" userId="S::kwonjunn01@o365.yonsei.ac.kr::298bb6b4-c36b-41f7-8309-9684c3858ae6" providerId="AD" clId="Web-{BCD6CCD2-91B0-A82A-8194-CC5DBFAE5E23}" dt="2020-09-25T05:26:40.230" v="592" actId="14100"/>
          <ac:picMkLst>
            <pc:docMk/>
            <pc:sldMk cId="3699947453" sldId="374"/>
            <ac:picMk id="4" creationId="{FAC5EFF4-6A00-4377-9E77-ADDF2F52158E}"/>
          </ac:picMkLst>
        </pc:picChg>
      </pc:sldChg>
      <pc:sldChg chg="addSp delSp modSp add replId">
        <pc:chgData name="권형준" userId="S::kwonjunn01@o365.yonsei.ac.kr::298bb6b4-c36b-41f7-8309-9684c3858ae6" providerId="AD" clId="Web-{BCD6CCD2-91B0-A82A-8194-CC5DBFAE5E23}" dt="2020-09-25T06:09:59.142" v="599" actId="1076"/>
        <pc:sldMkLst>
          <pc:docMk/>
          <pc:sldMk cId="2388873766" sldId="375"/>
        </pc:sldMkLst>
        <pc:picChg chg="del">
          <ac:chgData name="권형준" userId="S::kwonjunn01@o365.yonsei.ac.kr::298bb6b4-c36b-41f7-8309-9684c3858ae6" providerId="AD" clId="Web-{BCD6CCD2-91B0-A82A-8194-CC5DBFAE5E23}" dt="2020-09-25T06:09:48.407" v="594"/>
          <ac:picMkLst>
            <pc:docMk/>
            <pc:sldMk cId="2388873766" sldId="375"/>
            <ac:picMk id="4" creationId="{FAC5EFF4-6A00-4377-9E77-ADDF2F52158E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5T06:09:59.142" v="599" actId="1076"/>
          <ac:picMkLst>
            <pc:docMk/>
            <pc:sldMk cId="2388873766" sldId="375"/>
            <ac:picMk id="5" creationId="{83136C87-5651-492E-BB60-F4148BD382A2}"/>
          </ac:picMkLst>
        </pc:picChg>
      </pc:sldChg>
      <pc:sldChg chg="addSp modSp add replId">
        <pc:chgData name="권형준" userId="S::kwonjunn01@o365.yonsei.ac.kr::298bb6b4-c36b-41f7-8309-9684c3858ae6" providerId="AD" clId="Web-{BCD6CCD2-91B0-A82A-8194-CC5DBFAE5E23}" dt="2020-09-28T02:13:41.656" v="643" actId="1076"/>
        <pc:sldMkLst>
          <pc:docMk/>
          <pc:sldMk cId="1294789916" sldId="376"/>
        </pc:sldMkLst>
        <pc:spChg chg="mod">
          <ac:chgData name="권형준" userId="S::kwonjunn01@o365.yonsei.ac.kr::298bb6b4-c36b-41f7-8309-9684c3858ae6" providerId="AD" clId="Web-{BCD6CCD2-91B0-A82A-8194-CC5DBFAE5E23}" dt="2020-09-28T02:11:20.981" v="628" actId="20577"/>
          <ac:spMkLst>
            <pc:docMk/>
            <pc:sldMk cId="1294789916" sldId="376"/>
            <ac:spMk id="4" creationId="{7E9FD9C5-572F-42A7-9AD1-DCD2C7E0F440}"/>
          </ac:spMkLst>
        </pc:spChg>
        <pc:picChg chg="add mod">
          <ac:chgData name="권형준" userId="S::kwonjunn01@o365.yonsei.ac.kr::298bb6b4-c36b-41f7-8309-9684c3858ae6" providerId="AD" clId="Web-{BCD6CCD2-91B0-A82A-8194-CC5DBFAE5E23}" dt="2020-09-28T02:13:41.656" v="643" actId="1076"/>
          <ac:picMkLst>
            <pc:docMk/>
            <pc:sldMk cId="1294789916" sldId="376"/>
            <ac:picMk id="2" creationId="{8E97ABB1-CC21-4F4C-9181-6F2498E59CC2}"/>
          </ac:picMkLst>
        </pc:picChg>
        <pc:picChg chg="add mod">
          <ac:chgData name="권형준" userId="S::kwonjunn01@o365.yonsei.ac.kr::298bb6b4-c36b-41f7-8309-9684c3858ae6" providerId="AD" clId="Web-{BCD6CCD2-91B0-A82A-8194-CC5DBFAE5E23}" dt="2020-09-28T02:12:23.154" v="641" actId="1076"/>
          <ac:picMkLst>
            <pc:docMk/>
            <pc:sldMk cId="1294789916" sldId="376"/>
            <ac:picMk id="3" creationId="{F7D7E372-16C3-43E0-9FE6-C6CC19BCE5CF}"/>
          </ac:picMkLst>
        </pc:picChg>
      </pc:sldChg>
    </pc:docChg>
  </pc:docChgLst>
  <pc:docChgLst>
    <pc:chgData name="권형준" userId="S::kwonjunn01@o365.yonsei.ac.kr::298bb6b4-c36b-41f7-8309-9684c3858ae6" providerId="AD" clId="Web-{B236C081-06D4-40EF-C247-DEA0AA38D32A}"/>
    <pc:docChg chg="addSld delSld modSld">
      <pc:chgData name="권형준" userId="S::kwonjunn01@o365.yonsei.ac.kr::298bb6b4-c36b-41f7-8309-9684c3858ae6" providerId="AD" clId="Web-{B236C081-06D4-40EF-C247-DEA0AA38D32A}" dt="2020-09-24T03:02:37.496" v="1056" actId="20577"/>
      <pc:docMkLst>
        <pc:docMk/>
      </pc:docMkLst>
      <pc:sldChg chg="modSp">
        <pc:chgData name="권형준" userId="S::kwonjunn01@o365.yonsei.ac.kr::298bb6b4-c36b-41f7-8309-9684c3858ae6" providerId="AD" clId="Web-{B236C081-06D4-40EF-C247-DEA0AA38D32A}" dt="2020-09-24T01:11:05.193" v="54" actId="20577"/>
        <pc:sldMkLst>
          <pc:docMk/>
          <pc:sldMk cId="734426292" sldId="292"/>
        </pc:sldMkLst>
        <pc:spChg chg="mod">
          <ac:chgData name="권형준" userId="S::kwonjunn01@o365.yonsei.ac.kr::298bb6b4-c36b-41f7-8309-9684c3858ae6" providerId="AD" clId="Web-{B236C081-06D4-40EF-C247-DEA0AA38D32A}" dt="2020-09-24T01:11:05.193" v="54" actId="20577"/>
          <ac:spMkLst>
            <pc:docMk/>
            <pc:sldMk cId="734426292" sldId="292"/>
            <ac:spMk id="2" creationId="{00000000-0000-0000-0000-000000000000}"/>
          </ac:spMkLst>
        </pc:spChg>
      </pc:sldChg>
      <pc:sldChg chg="del">
        <pc:chgData name="권형준" userId="S::kwonjunn01@o365.yonsei.ac.kr::298bb6b4-c36b-41f7-8309-9684c3858ae6" providerId="AD" clId="Web-{B236C081-06D4-40EF-C247-DEA0AA38D32A}" dt="2020-09-24T01:22:30.645" v="380"/>
        <pc:sldMkLst>
          <pc:docMk/>
          <pc:sldMk cId="2528264350" sldId="303"/>
        </pc:sldMkLst>
      </pc:sldChg>
      <pc:sldChg chg="modSp">
        <pc:chgData name="권형준" userId="S::kwonjunn01@o365.yonsei.ac.kr::298bb6b4-c36b-41f7-8309-9684c3858ae6" providerId="AD" clId="Web-{B236C081-06D4-40EF-C247-DEA0AA38D32A}" dt="2020-09-24T01:13:30.883" v="225" actId="20577"/>
        <pc:sldMkLst>
          <pc:docMk/>
          <pc:sldMk cId="2505672587" sldId="304"/>
        </pc:sldMkLst>
        <pc:spChg chg="mod">
          <ac:chgData name="권형준" userId="S::kwonjunn01@o365.yonsei.ac.kr::298bb6b4-c36b-41f7-8309-9684c3858ae6" providerId="AD" clId="Web-{B236C081-06D4-40EF-C247-DEA0AA38D32A}" dt="2020-09-24T01:13:30.883" v="225" actId="20577"/>
          <ac:spMkLst>
            <pc:docMk/>
            <pc:sldMk cId="2505672587" sldId="304"/>
            <ac:spMk id="2" creationId="{52A19F79-E9B2-423F-8FC6-1FFDEC2A6353}"/>
          </ac:spMkLst>
        </pc:spChg>
      </pc:sldChg>
      <pc:sldChg chg="del">
        <pc:chgData name="권형준" userId="S::kwonjunn01@o365.yonsei.ac.kr::298bb6b4-c36b-41f7-8309-9684c3858ae6" providerId="AD" clId="Web-{B236C081-06D4-40EF-C247-DEA0AA38D32A}" dt="2020-09-24T01:22:23.598" v="369"/>
        <pc:sldMkLst>
          <pc:docMk/>
          <pc:sldMk cId="3575808705" sldId="305"/>
        </pc:sldMkLst>
      </pc:sldChg>
      <pc:sldChg chg="del">
        <pc:chgData name="권형준" userId="S::kwonjunn01@o365.yonsei.ac.kr::298bb6b4-c36b-41f7-8309-9684c3858ae6" providerId="AD" clId="Web-{B236C081-06D4-40EF-C247-DEA0AA38D32A}" dt="2020-09-24T01:22:25.332" v="372"/>
        <pc:sldMkLst>
          <pc:docMk/>
          <pc:sldMk cId="1908240842" sldId="306"/>
        </pc:sldMkLst>
      </pc:sldChg>
      <pc:sldChg chg="del">
        <pc:chgData name="권형준" userId="S::kwonjunn01@o365.yonsei.ac.kr::298bb6b4-c36b-41f7-8309-9684c3858ae6" providerId="AD" clId="Web-{B236C081-06D4-40EF-C247-DEA0AA38D32A}" dt="2020-09-24T01:22:22.676" v="367"/>
        <pc:sldMkLst>
          <pc:docMk/>
          <pc:sldMk cId="3764727540" sldId="307"/>
        </pc:sldMkLst>
      </pc:sldChg>
      <pc:sldChg chg="del">
        <pc:chgData name="권형준" userId="S::kwonjunn01@o365.yonsei.ac.kr::298bb6b4-c36b-41f7-8309-9684c3858ae6" providerId="AD" clId="Web-{B236C081-06D4-40EF-C247-DEA0AA38D32A}" dt="2020-09-24T01:22:23.223" v="368"/>
        <pc:sldMkLst>
          <pc:docMk/>
          <pc:sldMk cId="75667357" sldId="308"/>
        </pc:sldMkLst>
      </pc:sldChg>
      <pc:sldChg chg="del">
        <pc:chgData name="권형준" userId="S::kwonjunn01@o365.yonsei.ac.kr::298bb6b4-c36b-41f7-8309-9684c3858ae6" providerId="AD" clId="Web-{B236C081-06D4-40EF-C247-DEA0AA38D32A}" dt="2020-09-24T01:22:24.426" v="371"/>
        <pc:sldMkLst>
          <pc:docMk/>
          <pc:sldMk cId="4030166460" sldId="309"/>
        </pc:sldMkLst>
      </pc:sldChg>
      <pc:sldChg chg="del">
        <pc:chgData name="권형준" userId="S::kwonjunn01@o365.yonsei.ac.kr::298bb6b4-c36b-41f7-8309-9684c3858ae6" providerId="AD" clId="Web-{B236C081-06D4-40EF-C247-DEA0AA38D32A}" dt="2020-09-24T01:22:25.957" v="373"/>
        <pc:sldMkLst>
          <pc:docMk/>
          <pc:sldMk cId="491239723" sldId="311"/>
        </pc:sldMkLst>
      </pc:sldChg>
      <pc:sldChg chg="del">
        <pc:chgData name="권형준" userId="S::kwonjunn01@o365.yonsei.ac.kr::298bb6b4-c36b-41f7-8309-9684c3858ae6" providerId="AD" clId="Web-{B236C081-06D4-40EF-C247-DEA0AA38D32A}" dt="2020-09-24T01:22:26.238" v="374"/>
        <pc:sldMkLst>
          <pc:docMk/>
          <pc:sldMk cId="2023983797" sldId="312"/>
        </pc:sldMkLst>
      </pc:sldChg>
      <pc:sldChg chg="del">
        <pc:chgData name="권형준" userId="S::kwonjunn01@o365.yonsei.ac.kr::298bb6b4-c36b-41f7-8309-9684c3858ae6" providerId="AD" clId="Web-{B236C081-06D4-40EF-C247-DEA0AA38D32A}" dt="2020-09-24T01:22:26.613" v="375"/>
        <pc:sldMkLst>
          <pc:docMk/>
          <pc:sldMk cId="659755538" sldId="313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691" v="385"/>
        <pc:sldMkLst>
          <pc:docMk/>
          <pc:sldMk cId="2757440835" sldId="314"/>
        </pc:sldMkLst>
      </pc:sldChg>
      <pc:sldChg chg="del">
        <pc:chgData name="권형준" userId="S::kwonjunn01@o365.yonsei.ac.kr::298bb6b4-c36b-41f7-8309-9684c3858ae6" providerId="AD" clId="Web-{B236C081-06D4-40EF-C247-DEA0AA38D32A}" dt="2020-09-24T01:22:27.144" v="377"/>
        <pc:sldMkLst>
          <pc:docMk/>
          <pc:sldMk cId="4172823781" sldId="315"/>
        </pc:sldMkLst>
      </pc:sldChg>
      <pc:sldChg chg="del">
        <pc:chgData name="권형준" userId="S::kwonjunn01@o365.yonsei.ac.kr::298bb6b4-c36b-41f7-8309-9684c3858ae6" providerId="AD" clId="Web-{B236C081-06D4-40EF-C247-DEA0AA38D32A}" dt="2020-09-24T01:22:27.394" v="378"/>
        <pc:sldMkLst>
          <pc:docMk/>
          <pc:sldMk cId="57584955" sldId="316"/>
        </pc:sldMkLst>
      </pc:sldChg>
      <pc:sldChg chg="del">
        <pc:chgData name="권형준" userId="S::kwonjunn01@o365.yonsei.ac.kr::298bb6b4-c36b-41f7-8309-9684c3858ae6" providerId="AD" clId="Web-{B236C081-06D4-40EF-C247-DEA0AA38D32A}" dt="2020-09-24T01:22:27.910" v="379"/>
        <pc:sldMkLst>
          <pc:docMk/>
          <pc:sldMk cId="775968451" sldId="317"/>
        </pc:sldMkLst>
      </pc:sldChg>
      <pc:sldChg chg="modSp del">
        <pc:chgData name="권형준" userId="S::kwonjunn01@o365.yonsei.ac.kr::298bb6b4-c36b-41f7-8309-9684c3858ae6" providerId="AD" clId="Web-{B236C081-06D4-40EF-C247-DEA0AA38D32A}" dt="2020-09-24T01:21:31.800" v="318"/>
        <pc:sldMkLst>
          <pc:docMk/>
          <pc:sldMk cId="2207071316" sldId="318"/>
        </pc:sldMkLst>
        <pc:spChg chg="mod">
          <ac:chgData name="권형준" userId="S::kwonjunn01@o365.yonsei.ac.kr::298bb6b4-c36b-41f7-8309-9684c3858ae6" providerId="AD" clId="Web-{B236C081-06D4-40EF-C247-DEA0AA38D32A}" dt="2020-09-24T01:21:21.127" v="312" actId="20577"/>
          <ac:spMkLst>
            <pc:docMk/>
            <pc:sldMk cId="2207071316" sldId="318"/>
            <ac:spMk id="9" creationId="{00000000-0000-0000-0000-000000000000}"/>
          </ac:spMkLst>
        </pc:spChg>
      </pc:sldChg>
      <pc:sldChg chg="addSp delSp modSp del">
        <pc:chgData name="권형준" userId="S::kwonjunn01@o365.yonsei.ac.kr::298bb6b4-c36b-41f7-8309-9684c3858ae6" providerId="AD" clId="Web-{B236C081-06D4-40EF-C247-DEA0AA38D32A}" dt="2020-09-24T02:18:44.997" v="1018"/>
        <pc:sldMkLst>
          <pc:docMk/>
          <pc:sldMk cId="3840768126" sldId="319"/>
        </pc:sldMkLst>
        <pc:spChg chg="del mod">
          <ac:chgData name="권형준" userId="S::kwonjunn01@o365.yonsei.ac.kr::298bb6b4-c36b-41f7-8309-9684c3858ae6" providerId="AD" clId="Web-{B236C081-06D4-40EF-C247-DEA0AA38D32A}" dt="2020-09-24T01:21:42.003" v="324"/>
          <ac:spMkLst>
            <pc:docMk/>
            <pc:sldMk cId="3840768126" sldId="319"/>
            <ac:spMk id="2" creationId="{0C837242-2D19-4AB5-97D7-F9F80B8A0163}"/>
          </ac:spMkLst>
        </pc:spChg>
        <pc:spChg chg="add mod">
          <ac:chgData name="권형준" userId="S::kwonjunn01@o365.yonsei.ac.kr::298bb6b4-c36b-41f7-8309-9684c3858ae6" providerId="AD" clId="Web-{B236C081-06D4-40EF-C247-DEA0AA38D32A}" dt="2020-09-24T01:21:46.894" v="335" actId="20577"/>
          <ac:spMkLst>
            <pc:docMk/>
            <pc:sldMk cId="3840768126" sldId="319"/>
            <ac:spMk id="3" creationId="{A0C3F69C-E884-489A-9FC7-B9CCF78E9500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21:24.565" v="315" actId="20577"/>
          <ac:spMkLst>
            <pc:docMk/>
            <pc:sldMk cId="3840768126" sldId="319"/>
            <ac:spMk id="9" creationId="{00000000-0000-0000-0000-000000000000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21:48.644" v="338"/>
          <ac:picMkLst>
            <pc:docMk/>
            <pc:sldMk cId="3840768126" sldId="319"/>
            <ac:picMk id="14" creationId="{775AEE33-A27A-44FF-AE87-100B1CFF8B1D}"/>
          </ac:picMkLst>
        </pc:picChg>
      </pc:sldChg>
      <pc:sldChg chg="delSp modSp del">
        <pc:chgData name="권형준" userId="S::kwonjunn01@o365.yonsei.ac.kr::298bb6b4-c36b-41f7-8309-9684c3858ae6" providerId="AD" clId="Web-{B236C081-06D4-40EF-C247-DEA0AA38D32A}" dt="2020-09-24T01:23:21.552" v="463"/>
        <pc:sldMkLst>
          <pc:docMk/>
          <pc:sldMk cId="1828791057" sldId="320"/>
        </pc:sldMkLst>
        <pc:spChg chg="del">
          <ac:chgData name="권형준" userId="S::kwonjunn01@o365.yonsei.ac.kr::298bb6b4-c36b-41f7-8309-9684c3858ae6" providerId="AD" clId="Web-{B236C081-06D4-40EF-C247-DEA0AA38D32A}" dt="2020-09-24T01:22:15.816" v="362"/>
          <ac:spMkLst>
            <pc:docMk/>
            <pc:sldMk cId="1828791057" sldId="320"/>
            <ac:spMk id="2" creationId="{0C837242-2D19-4AB5-97D7-F9F80B8A0163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22:11.738" v="357" actId="20577"/>
          <ac:spMkLst>
            <pc:docMk/>
            <pc:sldMk cId="1828791057" sldId="320"/>
            <ac:spMk id="9" creationId="{00000000-0000-0000-0000-000000000000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22:14.504" v="360"/>
          <ac:picMkLst>
            <pc:docMk/>
            <pc:sldMk cId="1828791057" sldId="320"/>
            <ac:picMk id="4" creationId="{304E8C3F-FD8A-497B-8080-2978F6E28D97}"/>
          </ac:picMkLst>
        </pc:picChg>
        <pc:picChg chg="del">
          <ac:chgData name="권형준" userId="S::kwonjunn01@o365.yonsei.ac.kr::298bb6b4-c36b-41f7-8309-9684c3858ae6" providerId="AD" clId="Web-{B236C081-06D4-40EF-C247-DEA0AA38D32A}" dt="2020-09-24T01:22:15.019" v="361"/>
          <ac:picMkLst>
            <pc:docMk/>
            <pc:sldMk cId="1828791057" sldId="320"/>
            <ac:picMk id="5" creationId="{CD31D054-0A05-4087-A7D0-CB85014CE3ED}"/>
          </ac:picMkLst>
        </pc:picChg>
      </pc:sldChg>
      <pc:sldChg chg="addSp delSp modSp">
        <pc:chgData name="권형준" userId="S::kwonjunn01@o365.yonsei.ac.kr::298bb6b4-c36b-41f7-8309-9684c3858ae6" providerId="AD" clId="Web-{B236C081-06D4-40EF-C247-DEA0AA38D32A}" dt="2020-09-24T03:02:37.496" v="1055" actId="20577"/>
        <pc:sldMkLst>
          <pc:docMk/>
          <pc:sldMk cId="3789356857" sldId="321"/>
        </pc:sldMkLst>
        <pc:spChg chg="del mod">
          <ac:chgData name="권형준" userId="S::kwonjunn01@o365.yonsei.ac.kr::298bb6b4-c36b-41f7-8309-9684c3858ae6" providerId="AD" clId="Web-{B236C081-06D4-40EF-C247-DEA0AA38D32A}" dt="2020-09-24T01:22:08.269" v="356"/>
          <ac:spMkLst>
            <pc:docMk/>
            <pc:sldMk cId="3789356857" sldId="321"/>
            <ac:spMk id="2" creationId="{0C837242-2D19-4AB5-97D7-F9F80B8A0163}"/>
          </ac:spMkLst>
        </pc:spChg>
        <pc:spChg chg="add mod">
          <ac:chgData name="권형준" userId="S::kwonjunn01@o365.yonsei.ac.kr::298bb6b4-c36b-41f7-8309-9684c3858ae6" providerId="AD" clId="Web-{B236C081-06D4-40EF-C247-DEA0AA38D32A}" dt="2020-09-24T03:02:37.496" v="1055" actId="20577"/>
          <ac:spMkLst>
            <pc:docMk/>
            <pc:sldMk cId="3789356857" sldId="321"/>
            <ac:spMk id="2" creationId="{40846ADE-805B-4399-AB90-3F185A714077}"/>
          </ac:spMkLst>
        </pc:spChg>
        <pc:spChg chg="add mod">
          <ac:chgData name="권형준" userId="S::kwonjunn01@o365.yonsei.ac.kr::298bb6b4-c36b-41f7-8309-9684c3858ae6" providerId="AD" clId="Web-{B236C081-06D4-40EF-C247-DEA0AA38D32A}" dt="2020-09-24T01:22:51.161" v="417" actId="20577"/>
          <ac:spMkLst>
            <pc:docMk/>
            <pc:sldMk cId="3789356857" sldId="321"/>
            <ac:spMk id="3" creationId="{0FEF89C3-73D9-4DB6-AEF1-22C620284AE4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22:04.222" v="349" actId="20577"/>
          <ac:spMkLst>
            <pc:docMk/>
            <pc:sldMk cId="3789356857" sldId="321"/>
            <ac:spMk id="9" creationId="{00000000-0000-0000-0000-000000000000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22:06.425" v="352"/>
          <ac:picMkLst>
            <pc:docMk/>
            <pc:sldMk cId="3789356857" sldId="321"/>
            <ac:picMk id="11" creationId="{3037D5D9-1B41-4B59-984D-1A128E27453F}"/>
          </ac:picMkLst>
        </pc:picChg>
      </pc:sldChg>
      <pc:sldChg chg="delSp modSp">
        <pc:chgData name="권형준" userId="S::kwonjunn01@o365.yonsei.ac.kr::298bb6b4-c36b-41f7-8309-9684c3858ae6" providerId="AD" clId="Web-{B236C081-06D4-40EF-C247-DEA0AA38D32A}" dt="2020-09-24T01:22:20.910" v="364" actId="20577"/>
        <pc:sldMkLst>
          <pc:docMk/>
          <pc:sldMk cId="3524478368" sldId="322"/>
        </pc:sldMkLst>
        <pc:spChg chg="mod">
          <ac:chgData name="권형준" userId="S::kwonjunn01@o365.yonsei.ac.kr::298bb6b4-c36b-41f7-8309-9684c3858ae6" providerId="AD" clId="Web-{B236C081-06D4-40EF-C247-DEA0AA38D32A}" dt="2020-09-24T01:22:20.910" v="364" actId="20577"/>
          <ac:spMkLst>
            <pc:docMk/>
            <pc:sldMk cId="3524478368" sldId="322"/>
            <ac:spMk id="9" creationId="{00000000-0000-0000-0000-000000000000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22:19.519" v="363"/>
          <ac:picMkLst>
            <pc:docMk/>
            <pc:sldMk cId="3524478368" sldId="322"/>
            <ac:picMk id="6" creationId="{568078F9-3A90-4B26-AE73-A3CC8F8A5D40}"/>
          </ac:picMkLst>
        </pc:picChg>
      </pc:sldChg>
      <pc:sldChg chg="del">
        <pc:chgData name="권형준" userId="S::kwonjunn01@o365.yonsei.ac.kr::298bb6b4-c36b-41f7-8309-9684c3858ae6" providerId="AD" clId="Web-{B236C081-06D4-40EF-C247-DEA0AA38D32A}" dt="2020-09-24T01:22:30.676" v="381"/>
        <pc:sldMkLst>
          <pc:docMk/>
          <pc:sldMk cId="435152297" sldId="323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051" v="382"/>
        <pc:sldMkLst>
          <pc:docMk/>
          <pc:sldMk cId="1724036621" sldId="325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160" v="383"/>
        <pc:sldMkLst>
          <pc:docMk/>
          <pc:sldMk cId="2671990100" sldId="327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816" v="386"/>
        <pc:sldMkLst>
          <pc:docMk/>
          <pc:sldMk cId="1133976043" sldId="328"/>
        </pc:sldMkLst>
      </pc:sldChg>
      <pc:sldChg chg="del">
        <pc:chgData name="권형준" userId="S::kwonjunn01@o365.yonsei.ac.kr::298bb6b4-c36b-41f7-8309-9684c3858ae6" providerId="AD" clId="Web-{B236C081-06D4-40EF-C247-DEA0AA38D32A}" dt="2020-09-24T01:22:23.910" v="370"/>
        <pc:sldMkLst>
          <pc:docMk/>
          <pc:sldMk cId="103431857" sldId="329"/>
        </pc:sldMkLst>
      </pc:sldChg>
      <pc:sldChg chg="del">
        <pc:chgData name="권형준" userId="S::kwonjunn01@o365.yonsei.ac.kr::298bb6b4-c36b-41f7-8309-9684c3858ae6" providerId="AD" clId="Web-{B236C081-06D4-40EF-C247-DEA0AA38D32A}" dt="2020-09-24T01:22:26.801" v="376"/>
        <pc:sldMkLst>
          <pc:docMk/>
          <pc:sldMk cId="3762492458" sldId="330"/>
        </pc:sldMkLst>
      </pc:sldChg>
      <pc:sldChg chg="del">
        <pc:chgData name="권형준" userId="S::kwonjunn01@o365.yonsei.ac.kr::298bb6b4-c36b-41f7-8309-9684c3858ae6" providerId="AD" clId="Web-{B236C081-06D4-40EF-C247-DEA0AA38D32A}" dt="2020-09-24T01:22:32.176" v="387"/>
        <pc:sldMkLst>
          <pc:docMk/>
          <pc:sldMk cId="758726798" sldId="334"/>
        </pc:sldMkLst>
      </pc:sldChg>
      <pc:sldChg chg="del">
        <pc:chgData name="권형준" userId="S::kwonjunn01@o365.yonsei.ac.kr::298bb6b4-c36b-41f7-8309-9684c3858ae6" providerId="AD" clId="Web-{B236C081-06D4-40EF-C247-DEA0AA38D32A}" dt="2020-09-24T01:22:32.691" v="388"/>
        <pc:sldMkLst>
          <pc:docMk/>
          <pc:sldMk cId="317320073" sldId="351"/>
        </pc:sldMkLst>
      </pc:sldChg>
      <pc:sldChg chg="del">
        <pc:chgData name="권형준" userId="S::kwonjunn01@o365.yonsei.ac.kr::298bb6b4-c36b-41f7-8309-9684c3858ae6" providerId="AD" clId="Web-{B236C081-06D4-40EF-C247-DEA0AA38D32A}" dt="2020-09-24T01:22:33.442" v="389"/>
        <pc:sldMkLst>
          <pc:docMk/>
          <pc:sldMk cId="1017314746" sldId="352"/>
        </pc:sldMkLst>
      </pc:sldChg>
      <pc:sldChg chg="del">
        <pc:chgData name="권형준" userId="S::kwonjunn01@o365.yonsei.ac.kr::298bb6b4-c36b-41f7-8309-9684c3858ae6" providerId="AD" clId="Web-{B236C081-06D4-40EF-C247-DEA0AA38D32A}" dt="2020-09-24T01:22:34.379" v="391"/>
        <pc:sldMkLst>
          <pc:docMk/>
          <pc:sldMk cId="2022396832" sldId="353"/>
        </pc:sldMkLst>
      </pc:sldChg>
      <pc:sldChg chg="del">
        <pc:chgData name="권형준" userId="S::kwonjunn01@o365.yonsei.ac.kr::298bb6b4-c36b-41f7-8309-9684c3858ae6" providerId="AD" clId="Web-{B236C081-06D4-40EF-C247-DEA0AA38D32A}" dt="2020-09-24T01:22:34.004" v="390"/>
        <pc:sldMkLst>
          <pc:docMk/>
          <pc:sldMk cId="1052026162" sldId="354"/>
        </pc:sldMkLst>
      </pc:sldChg>
      <pc:sldChg chg="del">
        <pc:chgData name="권형준" userId="S::kwonjunn01@o365.yonsei.ac.kr::298bb6b4-c36b-41f7-8309-9684c3858ae6" providerId="AD" clId="Web-{B236C081-06D4-40EF-C247-DEA0AA38D32A}" dt="2020-09-24T01:22:35.082" v="393"/>
        <pc:sldMkLst>
          <pc:docMk/>
          <pc:sldMk cId="2370460120" sldId="355"/>
        </pc:sldMkLst>
      </pc:sldChg>
      <pc:sldChg chg="del">
        <pc:chgData name="권형준" userId="S::kwonjunn01@o365.yonsei.ac.kr::298bb6b4-c36b-41f7-8309-9684c3858ae6" providerId="AD" clId="Web-{B236C081-06D4-40EF-C247-DEA0AA38D32A}" dt="2020-09-24T01:22:34.817" v="392"/>
        <pc:sldMkLst>
          <pc:docMk/>
          <pc:sldMk cId="1047740210" sldId="356"/>
        </pc:sldMkLst>
      </pc:sldChg>
      <pc:sldChg chg="del">
        <pc:chgData name="권형준" userId="S::kwonjunn01@o365.yonsei.ac.kr::298bb6b4-c36b-41f7-8309-9684c3858ae6" providerId="AD" clId="Web-{B236C081-06D4-40EF-C247-DEA0AA38D32A}" dt="2020-09-24T01:22:35.645" v="395"/>
        <pc:sldMkLst>
          <pc:docMk/>
          <pc:sldMk cId="4161020258" sldId="357"/>
        </pc:sldMkLst>
      </pc:sldChg>
      <pc:sldChg chg="del">
        <pc:chgData name="권형준" userId="S::kwonjunn01@o365.yonsei.ac.kr::298bb6b4-c36b-41f7-8309-9684c3858ae6" providerId="AD" clId="Web-{B236C081-06D4-40EF-C247-DEA0AA38D32A}" dt="2020-09-24T01:22:35.442" v="394"/>
        <pc:sldMkLst>
          <pc:docMk/>
          <pc:sldMk cId="519533012" sldId="358"/>
        </pc:sldMkLst>
      </pc:sldChg>
      <pc:sldChg chg="del">
        <pc:chgData name="권형준" userId="S::kwonjunn01@o365.yonsei.ac.kr::298bb6b4-c36b-41f7-8309-9684c3858ae6" providerId="AD" clId="Web-{B236C081-06D4-40EF-C247-DEA0AA38D32A}" dt="2020-09-24T01:22:36.457" v="397"/>
        <pc:sldMkLst>
          <pc:docMk/>
          <pc:sldMk cId="278561658" sldId="359"/>
        </pc:sldMkLst>
      </pc:sldChg>
      <pc:sldChg chg="del">
        <pc:chgData name="권형준" userId="S::kwonjunn01@o365.yonsei.ac.kr::298bb6b4-c36b-41f7-8309-9684c3858ae6" providerId="AD" clId="Web-{B236C081-06D4-40EF-C247-DEA0AA38D32A}" dt="2020-09-24T01:22:35.817" v="396"/>
        <pc:sldMkLst>
          <pc:docMk/>
          <pc:sldMk cId="4160786379" sldId="360"/>
        </pc:sldMkLst>
      </pc:sldChg>
      <pc:sldChg chg="del">
        <pc:chgData name="권형준" userId="S::kwonjunn01@o365.yonsei.ac.kr::298bb6b4-c36b-41f7-8309-9684c3858ae6" providerId="AD" clId="Web-{B236C081-06D4-40EF-C247-DEA0AA38D32A}" dt="2020-09-24T01:22:37.160" v="399"/>
        <pc:sldMkLst>
          <pc:docMk/>
          <pc:sldMk cId="2523648211" sldId="361"/>
        </pc:sldMkLst>
      </pc:sldChg>
      <pc:sldChg chg="del">
        <pc:chgData name="권형준" userId="S::kwonjunn01@o365.yonsei.ac.kr::298bb6b4-c36b-41f7-8309-9684c3858ae6" providerId="AD" clId="Web-{B236C081-06D4-40EF-C247-DEA0AA38D32A}" dt="2020-09-24T01:22:36.676" v="398"/>
        <pc:sldMkLst>
          <pc:docMk/>
          <pc:sldMk cId="4291766691" sldId="362"/>
        </pc:sldMkLst>
      </pc:sldChg>
      <pc:sldChg chg="del">
        <pc:chgData name="권형준" userId="S::kwonjunn01@o365.yonsei.ac.kr::298bb6b4-c36b-41f7-8309-9684c3858ae6" providerId="AD" clId="Web-{B236C081-06D4-40EF-C247-DEA0AA38D32A}" dt="2020-09-24T01:22:39.098" v="401"/>
        <pc:sldMkLst>
          <pc:docMk/>
          <pc:sldMk cId="1256290589" sldId="363"/>
        </pc:sldMkLst>
      </pc:sldChg>
      <pc:sldChg chg="del">
        <pc:chgData name="권형준" userId="S::kwonjunn01@o365.yonsei.ac.kr::298bb6b4-c36b-41f7-8309-9684c3858ae6" providerId="AD" clId="Web-{B236C081-06D4-40EF-C247-DEA0AA38D32A}" dt="2020-09-24T01:22:38.176" v="400"/>
        <pc:sldMkLst>
          <pc:docMk/>
          <pc:sldMk cId="1534642994" sldId="364"/>
        </pc:sldMkLst>
      </pc:sldChg>
      <pc:sldChg chg="del">
        <pc:chgData name="권형준" userId="S::kwonjunn01@o365.yonsei.ac.kr::298bb6b4-c36b-41f7-8309-9684c3858ae6" providerId="AD" clId="Web-{B236C081-06D4-40EF-C247-DEA0AA38D32A}" dt="2020-09-24T01:22:31.363" v="384"/>
        <pc:sldMkLst>
          <pc:docMk/>
          <pc:sldMk cId="742845586" sldId="365"/>
        </pc:sldMkLst>
      </pc:sldChg>
      <pc:sldChg chg="addSp delSp modSp modNotes">
        <pc:chgData name="권형준" userId="S::kwonjunn01@o365.yonsei.ac.kr::298bb6b4-c36b-41f7-8309-9684c3858ae6" providerId="AD" clId="Web-{B236C081-06D4-40EF-C247-DEA0AA38D32A}" dt="2020-09-24T02:18:37.388" v="1017"/>
        <pc:sldMkLst>
          <pc:docMk/>
          <pc:sldMk cId="301953578" sldId="366"/>
        </pc:sldMkLst>
        <pc:spChg chg="add del mod">
          <ac:chgData name="권형준" userId="S::kwonjunn01@o365.yonsei.ac.kr::298bb6b4-c36b-41f7-8309-9684c3858ae6" providerId="AD" clId="Web-{B236C081-06D4-40EF-C247-DEA0AA38D32A}" dt="2020-09-24T02:18:34.669" v="1014"/>
          <ac:spMkLst>
            <pc:docMk/>
            <pc:sldMk cId="301953578" sldId="366"/>
            <ac:spMk id="2" creationId="{745DCF3D-F5DB-4464-865C-DDE49AAFE233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13:52.165" v="245" actId="20577"/>
          <ac:spMkLst>
            <pc:docMk/>
            <pc:sldMk cId="301953578" sldId="366"/>
            <ac:spMk id="4" creationId="{7E9FD9C5-572F-42A7-9AD1-DCD2C7E0F440}"/>
          </ac:spMkLst>
        </pc:spChg>
        <pc:spChg chg="add del mod">
          <ac:chgData name="권형준" userId="S::kwonjunn01@o365.yonsei.ac.kr::298bb6b4-c36b-41f7-8309-9684c3858ae6" providerId="AD" clId="Web-{B236C081-06D4-40EF-C247-DEA0AA38D32A}" dt="2020-09-24T02:18:36.325" v="1016"/>
          <ac:spMkLst>
            <pc:docMk/>
            <pc:sldMk cId="301953578" sldId="366"/>
            <ac:spMk id="7" creationId="{B5C0CCAC-99C2-4EFF-AFDD-1F75A658C9A9}"/>
          </ac:spMkLst>
        </pc:spChg>
        <pc:spChg chg="add del mod">
          <ac:chgData name="권형준" userId="S::kwonjunn01@o365.yonsei.ac.kr::298bb6b4-c36b-41f7-8309-9684c3858ae6" providerId="AD" clId="Web-{B236C081-06D4-40EF-C247-DEA0AA38D32A}" dt="2020-09-24T02:18:35.325" v="1015"/>
          <ac:spMkLst>
            <pc:docMk/>
            <pc:sldMk cId="301953578" sldId="366"/>
            <ac:spMk id="8" creationId="{9E91E36F-7701-4A69-802C-5337BB7D16BE}"/>
          </ac:spMkLst>
        </pc:spChg>
        <pc:spChg chg="mod">
          <ac:chgData name="권형준" userId="S::kwonjunn01@o365.yonsei.ac.kr::298bb6b4-c36b-41f7-8309-9684c3858ae6" providerId="AD" clId="Web-{B236C081-06D4-40EF-C247-DEA0AA38D32A}" dt="2020-09-24T01:21:19.518" v="310" actId="20577"/>
          <ac:spMkLst>
            <pc:docMk/>
            <pc:sldMk cId="301953578" sldId="366"/>
            <ac:spMk id="9" creationId="{00000000-0000-0000-0000-000000000000}"/>
          </ac:spMkLst>
        </pc:spChg>
        <pc:spChg chg="add del mod">
          <ac:chgData name="권형준" userId="S::kwonjunn01@o365.yonsei.ac.kr::298bb6b4-c36b-41f7-8309-9684c3858ae6" providerId="AD" clId="Web-{B236C081-06D4-40EF-C247-DEA0AA38D32A}" dt="2020-09-24T02:18:37.388" v="1017"/>
          <ac:spMkLst>
            <pc:docMk/>
            <pc:sldMk cId="301953578" sldId="366"/>
            <ac:spMk id="10" creationId="{D351A52B-7692-430D-8712-BEDB3C456221}"/>
          </ac:spMkLst>
        </pc:spChg>
        <pc:picChg chg="del">
          <ac:chgData name="권형준" userId="S::kwonjunn01@o365.yonsei.ac.kr::298bb6b4-c36b-41f7-8309-9684c3858ae6" providerId="AD" clId="Web-{B236C081-06D4-40EF-C247-DEA0AA38D32A}" dt="2020-09-24T01:13:54.040" v="247"/>
          <ac:picMkLst>
            <pc:docMk/>
            <pc:sldMk cId="301953578" sldId="366"/>
            <ac:picMk id="3" creationId="{B0ED2C01-8690-4F90-8AA6-0CCF19BE3B64}"/>
          </ac:picMkLst>
        </pc:picChg>
      </pc:sldChg>
      <pc:sldChg chg="modSp add replId">
        <pc:chgData name="권형준" userId="S::kwonjunn01@o365.yonsei.ac.kr::298bb6b4-c36b-41f7-8309-9684c3858ae6" providerId="AD" clId="Web-{B236C081-06D4-40EF-C247-DEA0AA38D32A}" dt="2020-09-24T01:23:20.880" v="461" actId="20577"/>
        <pc:sldMkLst>
          <pc:docMk/>
          <pc:sldMk cId="262410727" sldId="367"/>
        </pc:sldMkLst>
        <pc:spChg chg="mod">
          <ac:chgData name="권형준" userId="S::kwonjunn01@o365.yonsei.ac.kr::298bb6b4-c36b-41f7-8309-9684c3858ae6" providerId="AD" clId="Web-{B236C081-06D4-40EF-C247-DEA0AA38D32A}" dt="2020-09-24T01:23:20.880" v="461" actId="20577"/>
          <ac:spMkLst>
            <pc:docMk/>
            <pc:sldMk cId="262410727" sldId="367"/>
            <ac:spMk id="3" creationId="{0FEF89C3-73D9-4DB6-AEF1-22C620284AE4}"/>
          </ac:spMkLst>
        </pc:spChg>
      </pc:sldChg>
    </pc:docChg>
  </pc:docChgLst>
  <pc:docChgLst>
    <pc:chgData name="권형준" userId="S::kwonjunn01@o365.yonsei.ac.kr::298bb6b4-c36b-41f7-8309-9684c3858ae6" providerId="AD" clId="Web-{36241759-2E26-E90B-34C4-22B0182DD421}"/>
    <pc:docChg chg="addSld delSld modSld sldOrd">
      <pc:chgData name="권형준" userId="S::kwonjunn01@o365.yonsei.ac.kr::298bb6b4-c36b-41f7-8309-9684c3858ae6" providerId="AD" clId="Web-{36241759-2E26-E90B-34C4-22B0182DD421}" dt="2020-08-18T08:31:23.841" v="103"/>
      <pc:docMkLst>
        <pc:docMk/>
      </pc:docMkLst>
      <pc:sldChg chg="addSp delSp modSp del">
        <pc:chgData name="권형준" userId="S::kwonjunn01@o365.yonsei.ac.kr::298bb6b4-c36b-41f7-8309-9684c3858ae6" providerId="AD" clId="Web-{36241759-2E26-E90B-34C4-22B0182DD421}" dt="2020-08-18T08:31:03.888" v="88"/>
        <pc:sldMkLst>
          <pc:docMk/>
          <pc:sldMk cId="674163804" sldId="331"/>
        </pc:sldMkLst>
        <pc:spChg chg="add mod">
          <ac:chgData name="권형준" userId="S::kwonjunn01@o365.yonsei.ac.kr::298bb6b4-c36b-41f7-8309-9684c3858ae6" providerId="AD" clId="Web-{36241759-2E26-E90B-34C4-22B0182DD421}" dt="2020-08-18T08:26:16.294" v="11" actId="1076"/>
          <ac:spMkLst>
            <pc:docMk/>
            <pc:sldMk cId="674163804" sldId="331"/>
            <ac:spMk id="6" creationId="{7A8780CF-D708-4618-A059-C99ED878543F}"/>
          </ac:spMkLst>
        </pc:spChg>
        <pc:spChg chg="mod">
          <ac:chgData name="권형준" userId="S::kwonjunn01@o365.yonsei.ac.kr::298bb6b4-c36b-41f7-8309-9684c3858ae6" providerId="AD" clId="Web-{36241759-2E26-E90B-34C4-22B0182DD421}" dt="2020-08-18T08:26:20.028" v="12" actId="1076"/>
          <ac:spMkLst>
            <pc:docMk/>
            <pc:sldMk cId="674163804" sldId="331"/>
            <ac:spMk id="40" creationId="{A32D20A7-9308-4351-BB2F-A4471A2B2DF8}"/>
          </ac:spMkLst>
        </pc:spChg>
        <pc:picChg chg="add del mod">
          <ac:chgData name="권형준" userId="S::kwonjunn01@o365.yonsei.ac.kr::298bb6b4-c36b-41f7-8309-9684c3858ae6" providerId="AD" clId="Web-{36241759-2E26-E90B-34C4-22B0182DD421}" dt="2020-08-18T08:30:05.482" v="64"/>
          <ac:picMkLst>
            <pc:docMk/>
            <pc:sldMk cId="674163804" sldId="331"/>
            <ac:picMk id="2" creationId="{243D6868-5AE2-4323-BFBF-D209CD423AA5}"/>
          </ac:picMkLst>
        </pc:picChg>
      </pc:sldChg>
      <pc:sldChg chg="addSp delSp modSp del">
        <pc:chgData name="권형준" userId="S::kwonjunn01@o365.yonsei.ac.kr::298bb6b4-c36b-41f7-8309-9684c3858ae6" providerId="AD" clId="Web-{36241759-2E26-E90B-34C4-22B0182DD421}" dt="2020-08-18T08:30:06.044" v="65"/>
        <pc:sldMkLst>
          <pc:docMk/>
          <pc:sldMk cId="3955917573" sldId="332"/>
        </pc:sldMkLst>
        <pc:spChg chg="add">
          <ac:chgData name="권형준" userId="S::kwonjunn01@o365.yonsei.ac.kr::298bb6b4-c36b-41f7-8309-9684c3858ae6" providerId="AD" clId="Web-{36241759-2E26-E90B-34C4-22B0182DD421}" dt="2020-08-18T08:27:22.169" v="25"/>
          <ac:spMkLst>
            <pc:docMk/>
            <pc:sldMk cId="3955917573" sldId="332"/>
            <ac:spMk id="2" creationId="{563F20AE-E1E0-4123-88B3-16216705E628}"/>
          </ac:spMkLst>
        </pc:spChg>
        <pc:spChg chg="add">
          <ac:chgData name="권형준" userId="S::kwonjunn01@o365.yonsei.ac.kr::298bb6b4-c36b-41f7-8309-9684c3858ae6" providerId="AD" clId="Web-{36241759-2E26-E90B-34C4-22B0182DD421}" dt="2020-08-18T08:27:22.184" v="26"/>
          <ac:spMkLst>
            <pc:docMk/>
            <pc:sldMk cId="3955917573" sldId="332"/>
            <ac:spMk id="3" creationId="{3919FA7A-5857-41C7-8177-F431AB10E417}"/>
          </ac:spMkLst>
        </pc:spChg>
        <pc:spChg chg="add">
          <ac:chgData name="권형준" userId="S::kwonjunn01@o365.yonsei.ac.kr::298bb6b4-c36b-41f7-8309-9684c3858ae6" providerId="AD" clId="Web-{36241759-2E26-E90B-34C4-22B0182DD421}" dt="2020-08-18T08:27:22.184" v="27"/>
          <ac:spMkLst>
            <pc:docMk/>
            <pc:sldMk cId="3955917573" sldId="332"/>
            <ac:spMk id="4" creationId="{76E46247-65A0-45D9-AD39-115C7077FB08}"/>
          </ac:spMkLst>
        </pc:spChg>
        <pc:spChg chg="del">
          <ac:chgData name="권형준" userId="S::kwonjunn01@o365.yonsei.ac.kr::298bb6b4-c36b-41f7-8309-9684c3858ae6" providerId="AD" clId="Web-{36241759-2E26-E90B-34C4-22B0182DD421}" dt="2020-08-18T08:27:03.809" v="16"/>
          <ac:spMkLst>
            <pc:docMk/>
            <pc:sldMk cId="3955917573" sldId="332"/>
            <ac:spMk id="6" creationId="{8838E9CD-3E72-4111-9946-76EFC3544E38}"/>
          </ac:spMkLst>
        </pc:spChg>
        <pc:spChg chg="del">
          <ac:chgData name="권형준" userId="S::kwonjunn01@o365.yonsei.ac.kr::298bb6b4-c36b-41f7-8309-9684c3858ae6" providerId="AD" clId="Web-{36241759-2E26-E90B-34C4-22B0182DD421}" dt="2020-08-18T08:27:03.809" v="15"/>
          <ac:spMkLst>
            <pc:docMk/>
            <pc:sldMk cId="3955917573" sldId="332"/>
            <ac:spMk id="7" creationId="{1DDBC0D4-D6B0-4E3D-AB2C-9745182FBC47}"/>
          </ac:spMkLst>
        </pc:spChg>
        <pc:spChg chg="mod">
          <ac:chgData name="권형준" userId="S::kwonjunn01@o365.yonsei.ac.kr::298bb6b4-c36b-41f7-8309-9684c3858ae6" providerId="AD" clId="Web-{36241759-2E26-E90B-34C4-22B0182DD421}" dt="2020-08-18T08:26:58.044" v="14" actId="1076"/>
          <ac:spMkLst>
            <pc:docMk/>
            <pc:sldMk cId="3955917573" sldId="332"/>
            <ac:spMk id="9" creationId="{00000000-0000-0000-0000-000000000000}"/>
          </ac:spMkLst>
        </pc:spChg>
        <pc:picChg chg="add mod">
          <ac:chgData name="권형준" userId="S::kwonjunn01@o365.yonsei.ac.kr::298bb6b4-c36b-41f7-8309-9684c3858ae6" providerId="AD" clId="Web-{36241759-2E26-E90B-34C4-22B0182DD421}" dt="2020-08-18T08:29:01.810" v="62" actId="1076"/>
          <ac:picMkLst>
            <pc:docMk/>
            <pc:sldMk cId="3955917573" sldId="332"/>
            <ac:picMk id="5" creationId="{72DCC8A5-9DEC-400C-AE24-21A4BCB88C59}"/>
          </ac:picMkLst>
        </pc:picChg>
      </pc:sldChg>
      <pc:sldChg chg="addSp delSp del">
        <pc:chgData name="권형준" userId="S::kwonjunn01@o365.yonsei.ac.kr::298bb6b4-c36b-41f7-8309-9684c3858ae6" providerId="AD" clId="Web-{36241759-2E26-E90B-34C4-22B0182DD421}" dt="2020-08-18T08:31:04.638" v="89"/>
        <pc:sldMkLst>
          <pc:docMk/>
          <pc:sldMk cId="97571922" sldId="333"/>
        </pc:sldMkLst>
        <pc:spChg chg="add">
          <ac:chgData name="권형준" userId="S::kwonjunn01@o365.yonsei.ac.kr::298bb6b4-c36b-41f7-8309-9684c3858ae6" providerId="AD" clId="Web-{36241759-2E26-E90B-34C4-22B0182DD421}" dt="2020-08-18T08:27:23.372" v="28"/>
          <ac:spMkLst>
            <pc:docMk/>
            <pc:sldMk cId="97571922" sldId="333"/>
            <ac:spMk id="2" creationId="{12EF83C1-BDE4-4DB1-84BF-9251915E94BC}"/>
          </ac:spMkLst>
        </pc:spChg>
        <pc:spChg chg="add">
          <ac:chgData name="권형준" userId="S::kwonjunn01@o365.yonsei.ac.kr::298bb6b4-c36b-41f7-8309-9684c3858ae6" providerId="AD" clId="Web-{36241759-2E26-E90B-34C4-22B0182DD421}" dt="2020-08-18T08:27:23.394" v="29"/>
          <ac:spMkLst>
            <pc:docMk/>
            <pc:sldMk cId="97571922" sldId="333"/>
            <ac:spMk id="3" creationId="{72462A6D-065A-4775-B30D-501C23764473}"/>
          </ac:spMkLst>
        </pc:spChg>
        <pc:spChg chg="add">
          <ac:chgData name="권형준" userId="S::kwonjunn01@o365.yonsei.ac.kr::298bb6b4-c36b-41f7-8309-9684c3858ae6" providerId="AD" clId="Web-{36241759-2E26-E90B-34C4-22B0182DD421}" dt="2020-08-18T08:27:23.403" v="30"/>
          <ac:spMkLst>
            <pc:docMk/>
            <pc:sldMk cId="97571922" sldId="333"/>
            <ac:spMk id="4" creationId="{D11E4438-E6F2-4C37-8869-EBB42A6BDEEE}"/>
          </ac:spMkLst>
        </pc:spChg>
        <pc:spChg chg="add del">
          <ac:chgData name="권형준" userId="S::kwonjunn01@o365.yonsei.ac.kr::298bb6b4-c36b-41f7-8309-9684c3858ae6" providerId="AD" clId="Web-{36241759-2E26-E90B-34C4-22B0182DD421}" dt="2020-08-18T08:27:13.060" v="22"/>
          <ac:spMkLst>
            <pc:docMk/>
            <pc:sldMk cId="97571922" sldId="333"/>
            <ac:spMk id="5" creationId="{943E9DF3-C634-4365-8B91-DF7C8CB6F146}"/>
          </ac:spMkLst>
        </pc:spChg>
        <pc:spChg chg="add del">
          <ac:chgData name="권형준" userId="S::kwonjunn01@o365.yonsei.ac.kr::298bb6b4-c36b-41f7-8309-9684c3858ae6" providerId="AD" clId="Web-{36241759-2E26-E90B-34C4-22B0182DD421}" dt="2020-08-18T08:27:13.060" v="21"/>
          <ac:spMkLst>
            <pc:docMk/>
            <pc:sldMk cId="97571922" sldId="333"/>
            <ac:spMk id="7" creationId="{3A1C9E34-0548-4558-8054-C15FC71AB4B4}"/>
          </ac:spMkLst>
        </pc:spChg>
      </pc:sldChg>
      <pc:sldChg chg="delSp del">
        <pc:chgData name="권형준" userId="S::kwonjunn01@o365.yonsei.ac.kr::298bb6b4-c36b-41f7-8309-9684c3858ae6" providerId="AD" clId="Web-{36241759-2E26-E90B-34C4-22B0182DD421}" dt="2020-08-18T08:27:27.231" v="33"/>
        <pc:sldMkLst>
          <pc:docMk/>
          <pc:sldMk cId="3360353532" sldId="335"/>
        </pc:sldMkLst>
        <pc:spChg chg="del">
          <ac:chgData name="권형준" userId="S::kwonjunn01@o365.yonsei.ac.kr::298bb6b4-c36b-41f7-8309-9684c3858ae6" providerId="AD" clId="Web-{36241759-2E26-E90B-34C4-22B0182DD421}" dt="2020-08-18T08:27:17.966" v="24"/>
          <ac:spMkLst>
            <pc:docMk/>
            <pc:sldMk cId="3360353532" sldId="335"/>
            <ac:spMk id="5" creationId="{22C7B5D5-978C-4469-9509-84242A2CD0E6}"/>
          </ac:spMkLst>
        </pc:spChg>
        <pc:spChg chg="del">
          <ac:chgData name="권형준" userId="S::kwonjunn01@o365.yonsei.ac.kr::298bb6b4-c36b-41f7-8309-9684c3858ae6" providerId="AD" clId="Web-{36241759-2E26-E90B-34C4-22B0182DD421}" dt="2020-08-18T08:27:17.966" v="23"/>
          <ac:spMkLst>
            <pc:docMk/>
            <pc:sldMk cId="3360353532" sldId="335"/>
            <ac:spMk id="7" creationId="{58FB4681-5647-42C2-87F2-A7E4315AD6D5}"/>
          </ac:spMkLst>
        </pc:spChg>
      </pc:sldChg>
      <pc:sldChg chg="del">
        <pc:chgData name="권형준" userId="S::kwonjunn01@o365.yonsei.ac.kr::298bb6b4-c36b-41f7-8309-9684c3858ae6" providerId="AD" clId="Web-{36241759-2E26-E90B-34C4-22B0182DD421}" dt="2020-08-18T08:27:28.872" v="35"/>
        <pc:sldMkLst>
          <pc:docMk/>
          <pc:sldMk cId="3883234931" sldId="336"/>
        </pc:sldMkLst>
      </pc:sldChg>
      <pc:sldChg chg="del">
        <pc:chgData name="권형준" userId="S::kwonjunn01@o365.yonsei.ac.kr::298bb6b4-c36b-41f7-8309-9684c3858ae6" providerId="AD" clId="Web-{36241759-2E26-E90B-34C4-22B0182DD421}" dt="2020-08-18T08:27:28.059" v="34"/>
        <pc:sldMkLst>
          <pc:docMk/>
          <pc:sldMk cId="1632767481" sldId="337"/>
        </pc:sldMkLst>
      </pc:sldChg>
      <pc:sldChg chg="del">
        <pc:chgData name="권형준" userId="S::kwonjunn01@o365.yonsei.ac.kr::298bb6b4-c36b-41f7-8309-9684c3858ae6" providerId="AD" clId="Web-{36241759-2E26-E90B-34C4-22B0182DD421}" dt="2020-08-18T08:27:29.794" v="36"/>
        <pc:sldMkLst>
          <pc:docMk/>
          <pc:sldMk cId="4263512964" sldId="338"/>
        </pc:sldMkLst>
      </pc:sldChg>
      <pc:sldChg chg="del">
        <pc:chgData name="권형준" userId="S::kwonjunn01@o365.yonsei.ac.kr::298bb6b4-c36b-41f7-8309-9684c3858ae6" providerId="AD" clId="Web-{36241759-2E26-E90B-34C4-22B0182DD421}" dt="2020-08-18T08:27:30.419" v="37"/>
        <pc:sldMkLst>
          <pc:docMk/>
          <pc:sldMk cId="1097093040" sldId="339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5.091" v="90"/>
        <pc:sldMkLst>
          <pc:docMk/>
          <pc:sldMk cId="1807292224" sldId="340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5.716" v="91"/>
        <pc:sldMkLst>
          <pc:docMk/>
          <pc:sldMk cId="2829960905" sldId="341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6.451" v="92"/>
        <pc:sldMkLst>
          <pc:docMk/>
          <pc:sldMk cId="745300797" sldId="342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9.419" v="93"/>
        <pc:sldMkLst>
          <pc:docMk/>
          <pc:sldMk cId="995536770" sldId="343"/>
        </pc:sldMkLst>
      </pc:sldChg>
      <pc:sldChg chg="add del replId">
        <pc:chgData name="권형준" userId="S::kwonjunn01@o365.yonsei.ac.kr::298bb6b4-c36b-41f7-8309-9684c3858ae6" providerId="AD" clId="Web-{36241759-2E26-E90B-34C4-22B0182DD421}" dt="2020-08-18T08:31:09.435" v="94"/>
        <pc:sldMkLst>
          <pc:docMk/>
          <pc:sldMk cId="2052460813" sldId="344"/>
        </pc:sldMkLst>
      </pc:sldChg>
      <pc:sldChg chg="addSp delSp modSp add ord replId">
        <pc:chgData name="권형준" userId="S::kwonjunn01@o365.yonsei.ac.kr::298bb6b4-c36b-41f7-8309-9684c3858ae6" providerId="AD" clId="Web-{36241759-2E26-E90B-34C4-22B0182DD421}" dt="2020-08-18T08:31:01.716" v="87"/>
        <pc:sldMkLst>
          <pc:docMk/>
          <pc:sldMk cId="1177906743" sldId="345"/>
        </pc:sldMkLst>
        <pc:spChg chg="mod">
          <ac:chgData name="권형준" userId="S::kwonjunn01@o365.yonsei.ac.kr::298bb6b4-c36b-41f7-8309-9684c3858ae6" providerId="AD" clId="Web-{36241759-2E26-E90B-34C4-22B0182DD421}" dt="2020-08-18T08:31:00.763" v="84" actId="1076"/>
          <ac:spMkLst>
            <pc:docMk/>
            <pc:sldMk cId="1177906743" sldId="345"/>
            <ac:spMk id="2" creationId="{12EF83C1-BDE4-4DB1-84BF-9251915E94BC}"/>
          </ac:spMkLst>
        </pc:spChg>
        <pc:spChg chg="mod">
          <ac:chgData name="권형준" userId="S::kwonjunn01@o365.yonsei.ac.kr::298bb6b4-c36b-41f7-8309-9684c3858ae6" providerId="AD" clId="Web-{36241759-2E26-E90B-34C4-22B0182DD421}" dt="2020-08-18T08:31:00.779" v="85" actId="1076"/>
          <ac:spMkLst>
            <pc:docMk/>
            <pc:sldMk cId="1177906743" sldId="345"/>
            <ac:spMk id="3" creationId="{72462A6D-065A-4775-B30D-501C23764473}"/>
          </ac:spMkLst>
        </pc:spChg>
        <pc:spChg chg="mod">
          <ac:chgData name="권형준" userId="S::kwonjunn01@o365.yonsei.ac.kr::298bb6b4-c36b-41f7-8309-9684c3858ae6" providerId="AD" clId="Web-{36241759-2E26-E90B-34C4-22B0182DD421}" dt="2020-08-18T08:31:00.779" v="86" actId="1076"/>
          <ac:spMkLst>
            <pc:docMk/>
            <pc:sldMk cId="1177906743" sldId="345"/>
            <ac:spMk id="4" creationId="{D11E4438-E6F2-4C37-8869-EBB42A6BDEEE}"/>
          </ac:spMkLst>
        </pc:spChg>
        <pc:spChg chg="add del mod">
          <ac:chgData name="권형준" userId="S::kwonjunn01@o365.yonsei.ac.kr::298bb6b4-c36b-41f7-8309-9684c3858ae6" providerId="AD" clId="Web-{36241759-2E26-E90B-34C4-22B0182DD421}" dt="2020-08-18T08:27:53.200" v="45"/>
          <ac:spMkLst>
            <pc:docMk/>
            <pc:sldMk cId="1177906743" sldId="345"/>
            <ac:spMk id="5" creationId="{A57A5DAB-3C75-476A-9EE7-9A4A06CFF931}"/>
          </ac:spMkLst>
        </pc:spChg>
        <pc:picChg chg="add del mod">
          <ac:chgData name="권형준" userId="S::kwonjunn01@o365.yonsei.ac.kr::298bb6b4-c36b-41f7-8309-9684c3858ae6" providerId="AD" clId="Web-{36241759-2E26-E90B-34C4-22B0182DD421}" dt="2020-08-18T08:30:04.529" v="63"/>
          <ac:picMkLst>
            <pc:docMk/>
            <pc:sldMk cId="1177906743" sldId="345"/>
            <ac:picMk id="6" creationId="{C32340E3-EC45-4738-AF30-3CB6D6E4EFEF}"/>
          </ac:picMkLst>
        </pc:picChg>
        <pc:picChg chg="add del mod">
          <ac:chgData name="권형준" userId="S::kwonjunn01@o365.yonsei.ac.kr::298bb6b4-c36b-41f7-8309-9684c3858ae6" providerId="AD" clId="Web-{36241759-2E26-E90B-34C4-22B0182DD421}" dt="2020-08-18T08:31:01.716" v="87"/>
          <ac:picMkLst>
            <pc:docMk/>
            <pc:sldMk cId="1177906743" sldId="345"/>
            <ac:picMk id="7" creationId="{174C8005-8965-4128-AD01-7384BA8FE4FC}"/>
          </ac:picMkLst>
        </pc:picChg>
      </pc:sldChg>
      <pc:sldChg chg="add replId">
        <pc:chgData name="권형준" userId="S::kwonjunn01@o365.yonsei.ac.kr::298bb6b4-c36b-41f7-8309-9684c3858ae6" providerId="AD" clId="Web-{36241759-2E26-E90B-34C4-22B0182DD421}" dt="2020-08-18T08:31:09.732" v="95"/>
        <pc:sldMkLst>
          <pc:docMk/>
          <pc:sldMk cId="1366282498" sldId="346"/>
        </pc:sldMkLst>
      </pc:sldChg>
      <pc:sldChg chg="add replId">
        <pc:chgData name="권형준" userId="S::kwonjunn01@o365.yonsei.ac.kr::298bb6b4-c36b-41f7-8309-9684c3858ae6" providerId="AD" clId="Web-{36241759-2E26-E90B-34C4-22B0182DD421}" dt="2020-08-18T08:31:12.466" v="96"/>
        <pc:sldMkLst>
          <pc:docMk/>
          <pc:sldMk cId="298611611" sldId="347"/>
        </pc:sldMkLst>
      </pc:sldChg>
      <pc:sldChg chg="add replId">
        <pc:chgData name="권형준" userId="S::kwonjunn01@o365.yonsei.ac.kr::298bb6b4-c36b-41f7-8309-9684c3858ae6" providerId="AD" clId="Web-{36241759-2E26-E90B-34C4-22B0182DD421}" dt="2020-08-18T08:31:12.591" v="97"/>
        <pc:sldMkLst>
          <pc:docMk/>
          <pc:sldMk cId="3130480415" sldId="348"/>
        </pc:sldMkLst>
      </pc:sldChg>
      <pc:sldChg chg="add replId">
        <pc:chgData name="권형준" userId="S::kwonjunn01@o365.yonsei.ac.kr::298bb6b4-c36b-41f7-8309-9684c3858ae6" providerId="AD" clId="Web-{36241759-2E26-E90B-34C4-22B0182DD421}" dt="2020-08-18T08:31:12.779" v="98"/>
        <pc:sldMkLst>
          <pc:docMk/>
          <pc:sldMk cId="2955097334" sldId="349"/>
        </pc:sldMkLst>
      </pc:sldChg>
      <pc:sldChg chg="addSp modSp add ord replId">
        <pc:chgData name="권형준" userId="S::kwonjunn01@o365.yonsei.ac.kr::298bb6b4-c36b-41f7-8309-9684c3858ae6" providerId="AD" clId="Web-{36241759-2E26-E90B-34C4-22B0182DD421}" dt="2020-08-18T08:31:23.841" v="103"/>
        <pc:sldMkLst>
          <pc:docMk/>
          <pc:sldMk cId="4184123104" sldId="350"/>
        </pc:sldMkLst>
        <pc:picChg chg="add mod">
          <ac:chgData name="권형준" userId="S::kwonjunn01@o365.yonsei.ac.kr::298bb6b4-c36b-41f7-8309-9684c3858ae6" providerId="AD" clId="Web-{36241759-2E26-E90B-34C4-22B0182DD421}" dt="2020-08-18T08:31:18.951" v="102" actId="14100"/>
          <ac:picMkLst>
            <pc:docMk/>
            <pc:sldMk cId="4184123104" sldId="350"/>
            <ac:picMk id="5" creationId="{6E928B77-FD6B-4954-8B7B-75B8C06707BD}"/>
          </ac:picMkLst>
        </pc:picChg>
      </pc:sldChg>
    </pc:docChg>
  </pc:docChgLst>
  <pc:docChgLst>
    <pc:chgData name="권형준" userId="S::kwonjunn01@o365.yonsei.ac.kr::298bb6b4-c36b-41f7-8309-9684c3858ae6" providerId="AD" clId="Web-{9D58FC85-A72B-6E2A-9C70-2CD45CA0DD30}"/>
    <pc:docChg chg="modSld">
      <pc:chgData name="권형준" userId="S::kwonjunn01@o365.yonsei.ac.kr::298bb6b4-c36b-41f7-8309-9684c3858ae6" providerId="AD" clId="Web-{9D58FC85-A72B-6E2A-9C70-2CD45CA0DD30}" dt="2020-09-28T02:27:28.741" v="49"/>
      <pc:docMkLst>
        <pc:docMk/>
      </pc:docMkLst>
      <pc:sldChg chg="modNotes">
        <pc:chgData name="권형준" userId="S::kwonjunn01@o365.yonsei.ac.kr::298bb6b4-c36b-41f7-8309-9684c3858ae6" providerId="AD" clId="Web-{9D58FC85-A72B-6E2A-9C70-2CD45CA0DD30}" dt="2020-09-28T02:25:02.419" v="43"/>
        <pc:sldMkLst>
          <pc:docMk/>
          <pc:sldMk cId="1992226229" sldId="370"/>
        </pc:sldMkLst>
      </pc:sldChg>
      <pc:sldChg chg="modNotes">
        <pc:chgData name="권형준" userId="S::kwonjunn01@o365.yonsei.ac.kr::298bb6b4-c36b-41f7-8309-9684c3858ae6" providerId="AD" clId="Web-{9D58FC85-A72B-6E2A-9C70-2CD45CA0DD30}" dt="2020-09-28T02:27:28.741" v="49"/>
        <pc:sldMkLst>
          <pc:docMk/>
          <pc:sldMk cId="89105928" sldId="371"/>
        </pc:sldMkLst>
      </pc:sldChg>
    </pc:docChg>
  </pc:docChgLst>
  <pc:docChgLst>
    <pc:chgData name="형준" userId="298bb6b4-c36b-41f7-8309-9684c3858ae6" providerId="ADAL" clId="{DFC362F8-865E-4161-8592-9E8DF4C3274C}"/>
    <pc:docChg chg="undo custSel addSld delSld modSld sldOrd">
      <pc:chgData name="형준" userId="298bb6b4-c36b-41f7-8309-9684c3858ae6" providerId="ADAL" clId="{DFC362F8-865E-4161-8592-9E8DF4C3274C}" dt="2020-08-19T05:49:25.959" v="3506" actId="20577"/>
      <pc:docMkLst>
        <pc:docMk/>
      </pc:docMkLst>
      <pc:sldChg chg="addSp delSp modSp mod modNotesTx">
        <pc:chgData name="형준" userId="298bb6b4-c36b-41f7-8309-9684c3858ae6" providerId="ADAL" clId="{DFC362F8-865E-4161-8592-9E8DF4C3274C}" dt="2020-08-19T05:49:25.959" v="3506" actId="20577"/>
        <pc:sldMkLst>
          <pc:docMk/>
          <pc:sldMk cId="2505672587" sldId="304"/>
        </pc:sldMkLst>
        <pc:spChg chg="add mod">
          <ac:chgData name="형준" userId="298bb6b4-c36b-41f7-8309-9684c3858ae6" providerId="ADAL" clId="{DFC362F8-865E-4161-8592-9E8DF4C3274C}" dt="2020-08-19T05:49:25.959" v="3506" actId="20577"/>
          <ac:spMkLst>
            <pc:docMk/>
            <pc:sldMk cId="2505672587" sldId="304"/>
            <ac:spMk id="2" creationId="{52A19F79-E9B2-423F-8FC6-1FFDEC2A6353}"/>
          </ac:spMkLst>
        </pc:spChg>
        <pc:spChg chg="del">
          <ac:chgData name="형준" userId="298bb6b4-c36b-41f7-8309-9684c3858ae6" providerId="ADAL" clId="{DFC362F8-865E-4161-8592-9E8DF4C3274C}" dt="2020-08-19T05:47:02.854" v="3396" actId="478"/>
          <ac:spMkLst>
            <pc:docMk/>
            <pc:sldMk cId="2505672587" sldId="304"/>
            <ac:spMk id="4" creationId="{7E9FD9C5-572F-42A7-9AD1-DCD2C7E0F440}"/>
          </ac:spMkLst>
        </pc:spChg>
        <pc:spChg chg="mod">
          <ac:chgData name="형준" userId="298bb6b4-c36b-41f7-8309-9684c3858ae6" providerId="ADAL" clId="{DFC362F8-865E-4161-8592-9E8DF4C3274C}" dt="2020-08-19T05:47:19.894" v="3413" actId="20577"/>
          <ac:spMkLst>
            <pc:docMk/>
            <pc:sldMk cId="2505672587" sldId="304"/>
            <ac:spMk id="9" creationId="{00000000-0000-0000-0000-000000000000}"/>
          </ac:spMkLst>
        </pc:spChg>
        <pc:picChg chg="del mod">
          <ac:chgData name="형준" userId="298bb6b4-c36b-41f7-8309-9684c3858ae6" providerId="ADAL" clId="{DFC362F8-865E-4161-8592-9E8DF4C3274C}" dt="2020-08-19T05:47:01.965" v="3395" actId="478"/>
          <ac:picMkLst>
            <pc:docMk/>
            <pc:sldMk cId="2505672587" sldId="304"/>
            <ac:picMk id="3" creationId="{B0ED2C01-8690-4F90-8AA6-0CCF19BE3B64}"/>
          </ac:picMkLst>
        </pc:picChg>
      </pc:sldChg>
      <pc:sldChg chg="modNotesTx">
        <pc:chgData name="형준" userId="298bb6b4-c36b-41f7-8309-9684c3858ae6" providerId="ADAL" clId="{DFC362F8-865E-4161-8592-9E8DF4C3274C}" dt="2020-08-19T04:46:15.558" v="2674" actId="20577"/>
        <pc:sldMkLst>
          <pc:docMk/>
          <pc:sldMk cId="3575808705" sldId="305"/>
        </pc:sldMkLst>
      </pc:sldChg>
      <pc:sldChg chg="modNotesTx">
        <pc:chgData name="형준" userId="298bb6b4-c36b-41f7-8309-9684c3858ae6" providerId="ADAL" clId="{DFC362F8-865E-4161-8592-9E8DF4C3274C}" dt="2020-08-19T04:43:53.937" v="2238" actId="20577"/>
        <pc:sldMkLst>
          <pc:docMk/>
          <pc:sldMk cId="3764727540" sldId="307"/>
        </pc:sldMkLst>
      </pc:sldChg>
      <pc:sldChg chg="modSp mod modNotesTx">
        <pc:chgData name="형준" userId="298bb6b4-c36b-41f7-8309-9684c3858ae6" providerId="ADAL" clId="{DFC362F8-865E-4161-8592-9E8DF4C3274C}" dt="2020-08-19T04:49:12.381" v="3167" actId="20577"/>
        <pc:sldMkLst>
          <pc:docMk/>
          <pc:sldMk cId="75667357" sldId="308"/>
        </pc:sldMkLst>
        <pc:spChg chg="mod">
          <ac:chgData name="형준" userId="298bb6b4-c36b-41f7-8309-9684c3858ae6" providerId="ADAL" clId="{DFC362F8-865E-4161-8592-9E8DF4C3274C}" dt="2020-08-19T04:48:42.793" v="3050" actId="20577"/>
          <ac:spMkLst>
            <pc:docMk/>
            <pc:sldMk cId="75667357" sldId="308"/>
            <ac:spMk id="2" creationId="{08D7CBE2-33D3-43A9-9BDC-644CC078A163}"/>
          </ac:spMkLst>
        </pc:spChg>
      </pc:sldChg>
      <pc:sldChg chg="modNotesTx">
        <pc:chgData name="형준" userId="298bb6b4-c36b-41f7-8309-9684c3858ae6" providerId="ADAL" clId="{DFC362F8-865E-4161-8592-9E8DF4C3274C}" dt="2020-08-19T04:50:14.813" v="3386" actId="20577"/>
        <pc:sldMkLst>
          <pc:docMk/>
          <pc:sldMk cId="4030166460" sldId="309"/>
        </pc:sldMkLst>
      </pc:sldChg>
      <pc:sldChg chg="del">
        <pc:chgData name="형준" userId="298bb6b4-c36b-41f7-8309-9684c3858ae6" providerId="ADAL" clId="{DFC362F8-865E-4161-8592-9E8DF4C3274C}" dt="2020-08-18T09:36:21.683" v="61" actId="47"/>
        <pc:sldMkLst>
          <pc:docMk/>
          <pc:sldMk cId="2287715987" sldId="310"/>
        </pc:sldMkLst>
      </pc:sldChg>
      <pc:sldChg chg="modSp mod modNotesTx">
        <pc:chgData name="형준" userId="298bb6b4-c36b-41f7-8309-9684c3858ae6" providerId="ADAL" clId="{DFC362F8-865E-4161-8592-9E8DF4C3274C}" dt="2020-08-19T04:36:16.172" v="1357" actId="20577"/>
        <pc:sldMkLst>
          <pc:docMk/>
          <pc:sldMk cId="2207071316" sldId="318"/>
        </pc:sldMkLst>
        <pc:spChg chg="mod">
          <ac:chgData name="형준" userId="298bb6b4-c36b-41f7-8309-9684c3858ae6" providerId="ADAL" clId="{DFC362F8-865E-4161-8592-9E8DF4C3274C}" dt="2020-08-19T04:34:49.209" v="892" actId="20577"/>
          <ac:spMkLst>
            <pc:docMk/>
            <pc:sldMk cId="2207071316" sldId="318"/>
            <ac:spMk id="2" creationId="{0C837242-2D19-4AB5-97D7-F9F80B8A0163}"/>
          </ac:spMkLst>
        </pc:spChg>
      </pc:sldChg>
      <pc:sldChg chg="modNotesTx">
        <pc:chgData name="형준" userId="298bb6b4-c36b-41f7-8309-9684c3858ae6" providerId="ADAL" clId="{DFC362F8-865E-4161-8592-9E8DF4C3274C}" dt="2020-08-19T04:39:41.223" v="1592" actId="20577"/>
        <pc:sldMkLst>
          <pc:docMk/>
          <pc:sldMk cId="3840768126" sldId="319"/>
        </pc:sldMkLst>
      </pc:sldChg>
      <pc:sldChg chg="modNotesTx">
        <pc:chgData name="형준" userId="298bb6b4-c36b-41f7-8309-9684c3858ae6" providerId="ADAL" clId="{DFC362F8-865E-4161-8592-9E8DF4C3274C}" dt="2020-08-19T04:42:17.219" v="2015" actId="20577"/>
        <pc:sldMkLst>
          <pc:docMk/>
          <pc:sldMk cId="1828791057" sldId="320"/>
        </pc:sldMkLst>
      </pc:sldChg>
      <pc:sldChg chg="modNotesTx">
        <pc:chgData name="형준" userId="298bb6b4-c36b-41f7-8309-9684c3858ae6" providerId="ADAL" clId="{DFC362F8-865E-4161-8592-9E8DF4C3274C}" dt="2020-08-19T04:41:31.914" v="1844" actId="20577"/>
        <pc:sldMkLst>
          <pc:docMk/>
          <pc:sldMk cId="3789356857" sldId="321"/>
        </pc:sldMkLst>
      </pc:sldChg>
      <pc:sldChg chg="modNotesTx">
        <pc:chgData name="형준" userId="298bb6b4-c36b-41f7-8309-9684c3858ae6" providerId="ADAL" clId="{DFC362F8-865E-4161-8592-9E8DF4C3274C}" dt="2020-08-19T04:42:36.363" v="2051" actId="20577"/>
        <pc:sldMkLst>
          <pc:docMk/>
          <pc:sldMk cId="3524478368" sldId="322"/>
        </pc:sldMkLst>
      </pc:sldChg>
      <pc:sldChg chg="addSp mod">
        <pc:chgData name="형준" userId="298bb6b4-c36b-41f7-8309-9684c3858ae6" providerId="ADAL" clId="{DFC362F8-865E-4161-8592-9E8DF4C3274C}" dt="2020-08-19T05:46:25.181" v="3387" actId="22"/>
        <pc:sldMkLst>
          <pc:docMk/>
          <pc:sldMk cId="2671990100" sldId="327"/>
        </pc:sldMkLst>
        <pc:picChg chg="add">
          <ac:chgData name="형준" userId="298bb6b4-c36b-41f7-8309-9684c3858ae6" providerId="ADAL" clId="{DFC362F8-865E-4161-8592-9E8DF4C3274C}" dt="2020-08-19T05:46:25.181" v="3387" actId="22"/>
          <ac:picMkLst>
            <pc:docMk/>
            <pc:sldMk cId="2671990100" sldId="327"/>
            <ac:picMk id="4" creationId="{EAFC671B-9CD3-428F-B5B1-BBDCC9EADC33}"/>
          </ac:picMkLst>
        </pc:picChg>
      </pc:sldChg>
      <pc:sldChg chg="ord modNotesTx">
        <pc:chgData name="형준" userId="298bb6b4-c36b-41f7-8309-9684c3858ae6" providerId="ADAL" clId="{DFC362F8-865E-4161-8592-9E8DF4C3274C}" dt="2020-08-19T04:50:04.412" v="3351" actId="20577"/>
        <pc:sldMkLst>
          <pc:docMk/>
          <pc:sldMk cId="103431857" sldId="329"/>
        </pc:sldMkLst>
      </pc:sldChg>
      <pc:sldChg chg="addSp delSp modSp mod">
        <pc:chgData name="형준" userId="298bb6b4-c36b-41f7-8309-9684c3858ae6" providerId="ADAL" clId="{DFC362F8-865E-4161-8592-9E8DF4C3274C}" dt="2020-08-19T04:32:07.494" v="542" actId="20577"/>
        <pc:sldMkLst>
          <pc:docMk/>
          <pc:sldMk cId="758726798" sldId="334"/>
        </pc:sldMkLst>
        <pc:spChg chg="mod">
          <ac:chgData name="형준" userId="298bb6b4-c36b-41f7-8309-9684c3858ae6" providerId="ADAL" clId="{DFC362F8-865E-4161-8592-9E8DF4C3274C}" dt="2020-08-19T04:32:07.494" v="542" actId="20577"/>
          <ac:spMkLst>
            <pc:docMk/>
            <pc:sldMk cId="758726798" sldId="334"/>
            <ac:spMk id="4" creationId="{37814BE3-2098-4F36-A336-10881F609928}"/>
          </ac:spMkLst>
        </pc:spChg>
        <pc:spChg chg="add mod">
          <ac:chgData name="형준" userId="298bb6b4-c36b-41f7-8309-9684c3858ae6" providerId="ADAL" clId="{DFC362F8-865E-4161-8592-9E8DF4C3274C}" dt="2020-08-19T04:31:52.599" v="512" actId="20577"/>
          <ac:spMkLst>
            <pc:docMk/>
            <pc:sldMk cId="758726798" sldId="334"/>
            <ac:spMk id="11" creationId="{E7EAA238-156F-462C-B1A0-49308B1E8AFE}"/>
          </ac:spMkLst>
        </pc:spChg>
        <pc:spChg chg="add mod">
          <ac:chgData name="형준" userId="298bb6b4-c36b-41f7-8309-9684c3858ae6" providerId="ADAL" clId="{DFC362F8-865E-4161-8592-9E8DF4C3274C}" dt="2020-08-19T01:03:06.758" v="509" actId="20577"/>
          <ac:spMkLst>
            <pc:docMk/>
            <pc:sldMk cId="758726798" sldId="334"/>
            <ac:spMk id="15" creationId="{D4094C43-723E-4B8A-AC47-BFECE65CD538}"/>
          </ac:spMkLst>
        </pc:spChg>
        <pc:graphicFrameChg chg="del mod modGraphic">
          <ac:chgData name="형준" userId="298bb6b4-c36b-41f7-8309-9684c3858ae6" providerId="ADAL" clId="{DFC362F8-865E-4161-8592-9E8DF4C3274C}" dt="2020-08-18T10:23:31.181" v="282" actId="478"/>
          <ac:graphicFrameMkLst>
            <pc:docMk/>
            <pc:sldMk cId="758726798" sldId="334"/>
            <ac:graphicFrameMk id="3" creationId="{EB43DE61-362F-44D8-87D1-CECF999BB924}"/>
          </ac:graphicFrameMkLst>
        </pc:graphicFrameChg>
        <pc:graphicFrameChg chg="add mod modGraphic">
          <ac:chgData name="형준" userId="298bb6b4-c36b-41f7-8309-9684c3858ae6" providerId="ADAL" clId="{DFC362F8-865E-4161-8592-9E8DF4C3274C}" dt="2020-08-19T01:02:31.034" v="454" actId="1036"/>
          <ac:graphicFrameMkLst>
            <pc:docMk/>
            <pc:sldMk cId="758726798" sldId="334"/>
            <ac:graphicFrameMk id="5" creationId="{2A9503E6-79A3-477E-BA14-07C39450BD94}"/>
          </ac:graphicFrameMkLst>
        </pc:graphicFrameChg>
        <pc:graphicFrameChg chg="add del mod">
          <ac:chgData name="형준" userId="298bb6b4-c36b-41f7-8309-9684c3858ae6" providerId="ADAL" clId="{DFC362F8-865E-4161-8592-9E8DF4C3274C}" dt="2020-08-19T01:03:20.632" v="510" actId="478"/>
          <ac:graphicFrameMkLst>
            <pc:docMk/>
            <pc:sldMk cId="758726798" sldId="334"/>
            <ac:graphicFrameMk id="7" creationId="{3AC36F8B-CB00-46B5-B95F-DDD1DF55F794}"/>
          </ac:graphicFrameMkLst>
        </pc:graphicFrameChg>
        <pc:graphicFrameChg chg="add mod modGraphic">
          <ac:chgData name="형준" userId="298bb6b4-c36b-41f7-8309-9684c3858ae6" providerId="ADAL" clId="{DFC362F8-865E-4161-8592-9E8DF4C3274C}" dt="2020-08-19T01:02:37.383" v="473" actId="1036"/>
          <ac:graphicFrameMkLst>
            <pc:docMk/>
            <pc:sldMk cId="758726798" sldId="334"/>
            <ac:graphicFrameMk id="8" creationId="{3EABF36F-973E-4AE0-B8C5-49576AE93636}"/>
          </ac:graphicFrameMkLst>
        </pc:graphicFrameChg>
        <pc:picChg chg="add mod">
          <ac:chgData name="형준" userId="298bb6b4-c36b-41f7-8309-9684c3858ae6" providerId="ADAL" clId="{DFC362F8-865E-4161-8592-9E8DF4C3274C}" dt="2020-08-18T10:23:41.517" v="284" actId="1076"/>
          <ac:picMkLst>
            <pc:docMk/>
            <pc:sldMk cId="758726798" sldId="334"/>
            <ac:picMk id="2" creationId="{9607715D-BEB0-40C9-B8B8-C3E034CDEC5A}"/>
          </ac:picMkLst>
        </pc:picChg>
      </pc:sldChg>
      <pc:sldChg chg="delSp modSp add mod">
        <pc:chgData name="형준" userId="298bb6b4-c36b-41f7-8309-9684c3858ae6" providerId="ADAL" clId="{DFC362F8-865E-4161-8592-9E8DF4C3274C}" dt="2020-08-19T05:46:34.276" v="3392" actId="14100"/>
        <pc:sldMkLst>
          <pc:docMk/>
          <pc:sldMk cId="742845586" sldId="365"/>
        </pc:sldMkLst>
        <pc:picChg chg="mod">
          <ac:chgData name="형준" userId="298bb6b4-c36b-41f7-8309-9684c3858ae6" providerId="ADAL" clId="{DFC362F8-865E-4161-8592-9E8DF4C3274C}" dt="2020-08-19T05:46:34.276" v="3392" actId="14100"/>
          <ac:picMkLst>
            <pc:docMk/>
            <pc:sldMk cId="742845586" sldId="365"/>
            <ac:picMk id="4" creationId="{EAFC671B-9CD3-428F-B5B1-BBDCC9EADC33}"/>
          </ac:picMkLst>
        </pc:picChg>
        <pc:picChg chg="del">
          <ac:chgData name="형준" userId="298bb6b4-c36b-41f7-8309-9684c3858ae6" providerId="ADAL" clId="{DFC362F8-865E-4161-8592-9E8DF4C3274C}" dt="2020-08-19T05:46:29.075" v="3389" actId="478"/>
          <ac:picMkLst>
            <pc:docMk/>
            <pc:sldMk cId="742845586" sldId="365"/>
            <ac:picMk id="8" creationId="{C74CD803-ADD5-4795-8E86-299F3CE52625}"/>
          </ac:picMkLst>
        </pc:picChg>
      </pc:sldChg>
      <pc:sldChg chg="addSp delSp modSp del mod">
        <pc:chgData name="형준" userId="298bb6b4-c36b-41f7-8309-9684c3858ae6" providerId="ADAL" clId="{DFC362F8-865E-4161-8592-9E8DF4C3274C}" dt="2020-08-18T09:56:56.907" v="62" actId="47"/>
        <pc:sldMkLst>
          <pc:docMk/>
          <pc:sldMk cId="2703241888" sldId="365"/>
        </pc:sldMkLst>
        <pc:spChg chg="mod">
          <ac:chgData name="형준" userId="298bb6b4-c36b-41f7-8309-9684c3858ae6" providerId="ADAL" clId="{DFC362F8-865E-4161-8592-9E8DF4C3274C}" dt="2020-08-18T09:04:50.483" v="27" actId="20577"/>
          <ac:spMkLst>
            <pc:docMk/>
            <pc:sldMk cId="2703241888" sldId="365"/>
            <ac:spMk id="4" creationId="{D11E4438-E6F2-4C37-8869-EBB42A6BDEEE}"/>
          </ac:spMkLst>
        </pc:spChg>
        <pc:picChg chg="add del mod">
          <ac:chgData name="형준" userId="298bb6b4-c36b-41f7-8309-9684c3858ae6" providerId="ADAL" clId="{DFC362F8-865E-4161-8592-9E8DF4C3274C}" dt="2020-08-18T09:06:37.924" v="43" actId="478"/>
          <ac:picMkLst>
            <pc:docMk/>
            <pc:sldMk cId="2703241888" sldId="365"/>
            <ac:picMk id="5" creationId="{04027D3D-17EB-467C-98E4-0F349C33A901}"/>
          </ac:picMkLst>
        </pc:picChg>
        <pc:picChg chg="add del mod">
          <ac:chgData name="형준" userId="298bb6b4-c36b-41f7-8309-9684c3858ae6" providerId="ADAL" clId="{DFC362F8-865E-4161-8592-9E8DF4C3274C}" dt="2020-08-18T09:06:38.346" v="44" actId="478"/>
          <ac:picMkLst>
            <pc:docMk/>
            <pc:sldMk cId="2703241888" sldId="365"/>
            <ac:picMk id="7" creationId="{02909E25-F8FA-4C23-880A-857DD5017970}"/>
          </ac:picMkLst>
        </pc:picChg>
        <pc:picChg chg="add mod">
          <ac:chgData name="형준" userId="298bb6b4-c36b-41f7-8309-9684c3858ae6" providerId="ADAL" clId="{DFC362F8-865E-4161-8592-9E8DF4C3274C}" dt="2020-08-18T09:07:00.115" v="55" actId="1076"/>
          <ac:picMkLst>
            <pc:docMk/>
            <pc:sldMk cId="2703241888" sldId="365"/>
            <ac:picMk id="10" creationId="{03B144F0-DC13-4332-B91A-9F317E564D05}"/>
          </ac:picMkLst>
        </pc:picChg>
        <pc:picChg chg="add mod">
          <ac:chgData name="형준" userId="298bb6b4-c36b-41f7-8309-9684c3858ae6" providerId="ADAL" clId="{DFC362F8-865E-4161-8592-9E8DF4C3274C}" dt="2020-08-18T09:07:18.319" v="60" actId="1076"/>
          <ac:picMkLst>
            <pc:docMk/>
            <pc:sldMk cId="2703241888" sldId="365"/>
            <ac:picMk id="13" creationId="{79512EBF-D3D5-49EB-AE62-5A151DADA7D9}"/>
          </ac:picMkLst>
        </pc:picChg>
      </pc:sldChg>
      <pc:sldChg chg="delSp add del mod">
        <pc:chgData name="형준" userId="298bb6b4-c36b-41f7-8309-9684c3858ae6" providerId="ADAL" clId="{DFC362F8-865E-4161-8592-9E8DF4C3274C}" dt="2020-08-18T09:56:57.794" v="63" actId="47"/>
        <pc:sldMkLst>
          <pc:docMk/>
          <pc:sldMk cId="157748449" sldId="366"/>
        </pc:sldMkLst>
        <pc:picChg chg="del">
          <ac:chgData name="형준" userId="298bb6b4-c36b-41f7-8309-9684c3858ae6" providerId="ADAL" clId="{DFC362F8-865E-4161-8592-9E8DF4C3274C}" dt="2020-08-18T09:05:44.893" v="41" actId="478"/>
          <ac:picMkLst>
            <pc:docMk/>
            <pc:sldMk cId="157748449" sldId="366"/>
            <ac:picMk id="5" creationId="{04027D3D-17EB-467C-98E4-0F349C33A901}"/>
          </ac:picMkLst>
        </pc:picChg>
        <pc:picChg chg="del">
          <ac:chgData name="형준" userId="298bb6b4-c36b-41f7-8309-9684c3858ae6" providerId="ADAL" clId="{DFC362F8-865E-4161-8592-9E8DF4C3274C}" dt="2020-08-18T09:05:45.346" v="42" actId="478"/>
          <ac:picMkLst>
            <pc:docMk/>
            <pc:sldMk cId="157748449" sldId="366"/>
            <ac:picMk id="7" creationId="{02909E25-F8FA-4C23-880A-857DD5017970}"/>
          </ac:picMkLst>
        </pc:picChg>
      </pc:sldChg>
      <pc:sldChg chg="add">
        <pc:chgData name="형준" userId="298bb6b4-c36b-41f7-8309-9684c3858ae6" providerId="ADAL" clId="{DFC362F8-865E-4161-8592-9E8DF4C3274C}" dt="2020-08-19T05:46:59.802" v="3393"/>
        <pc:sldMkLst>
          <pc:docMk/>
          <pc:sldMk cId="301953578" sldId="366"/>
        </pc:sldMkLst>
      </pc:sldChg>
    </pc:docChg>
  </pc:docChgLst>
  <pc:docChgLst>
    <pc:chgData name="권형준" userId="S::kwonjunn01@o365.yonsei.ac.kr::298bb6b4-c36b-41f7-8309-9684c3858ae6" providerId="AD" clId="Web-{B0248A33-9EDD-2825-7F54-7860C658316C}"/>
    <pc:docChg chg="modSld">
      <pc:chgData name="권형준" userId="S::kwonjunn01@o365.yonsei.ac.kr::298bb6b4-c36b-41f7-8309-9684c3858ae6" providerId="AD" clId="Web-{B0248A33-9EDD-2825-7F54-7860C658316C}" dt="2020-09-24T06:43:00.892" v="0" actId="1076"/>
      <pc:docMkLst>
        <pc:docMk/>
      </pc:docMkLst>
      <pc:sldChg chg="modSp">
        <pc:chgData name="권형준" userId="S::kwonjunn01@o365.yonsei.ac.kr::298bb6b4-c36b-41f7-8309-9684c3858ae6" providerId="AD" clId="Web-{B0248A33-9EDD-2825-7F54-7860C658316C}" dt="2020-09-24T06:43:00.892" v="0" actId="1076"/>
        <pc:sldMkLst>
          <pc:docMk/>
          <pc:sldMk cId="4011023615" sldId="369"/>
        </pc:sldMkLst>
        <pc:spChg chg="mod">
          <ac:chgData name="권형준" userId="S::kwonjunn01@o365.yonsei.ac.kr::298bb6b4-c36b-41f7-8309-9684c3858ae6" providerId="AD" clId="Web-{B0248A33-9EDD-2825-7F54-7860C658316C}" dt="2020-09-24T06:43:00.892" v="0" actId="1076"/>
          <ac:spMkLst>
            <pc:docMk/>
            <pc:sldMk cId="4011023615" sldId="369"/>
            <ac:spMk id="16" creationId="{71A7B948-C0F0-4236-8894-2665BCE87C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Filter kernel은 다음과 같이 정의 되며 filter kernel은 output을 input으로 derivation한 값이고 증명은 따로 설명하지 않겠습니다.</a:t>
            </a:r>
            <a:endParaRPr lang="ko-KR" dirty="0">
              <a:ea typeface="맑은 고딕" panose="020B0503020000020004" pitchFamily="34" charset="-127"/>
            </a:endParaRPr>
          </a:p>
          <a:p>
            <a:endParaRPr lang="ko-KR" altLang="en-US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다음은 gaussian weight로 다음 figure에서 기존의 guided filter는 x, y방면으로 더욱 activate되어 있는 것을 알 수 있습니다. 이를 해결하기 위해 gaussian weight를 곱해줘서 rotational assymetric 현상을 해결했습니다.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9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Gradient reversal issue</a:t>
            </a:r>
            <a:r>
              <a:rPr lang="ko-KR" altLang="en-US" dirty="0">
                <a:ea typeface="맑은 고딕"/>
              </a:rPr>
              <a:t>를 해결한 것을 확인해보겠습니다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Bilateral filter를 살펴보면 디테일을 위해 detail layer</a:t>
            </a:r>
            <a:r>
              <a:rPr lang="ko-KR" altLang="en-US" dirty="0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 boost시키는데 base layer에 input layer보다 작아지는 pixel로 인해 gradient reversal effect가 생</a:t>
            </a:r>
            <a:r>
              <a:rPr lang="ko-KR" altLang="en-US" dirty="0">
                <a:ea typeface="맑은 고딕"/>
              </a:rPr>
              <a:t>깁니다</a:t>
            </a:r>
            <a:r>
              <a:rPr lang="en-US" altLang="ko-KR" dirty="0">
                <a:ea typeface="맑은 고딕"/>
              </a:rPr>
              <a:t>. 이는 pixel 근처에 비슷한 pixel이 존재하지 않으므로 인해 일어나는 </a:t>
            </a:r>
            <a:r>
              <a:rPr lang="ko-KR" altLang="en-US" noProof="1">
                <a:ea typeface="맑은 고딕"/>
              </a:rPr>
              <a:t>문제이다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다음 식을 살펴보면 </a:t>
            </a:r>
            <a:r>
              <a:rPr lang="en-US" altLang="ko-KR" dirty="0" err="1">
                <a:ea typeface="맑은 고딕"/>
              </a:rPr>
              <a:t>a_k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 보다 작으므로 </a:t>
            </a:r>
            <a:r>
              <a:rPr lang="en-US" altLang="ko-KR" dirty="0">
                <a:ea typeface="맑은 고딕"/>
              </a:rPr>
              <a:t>detail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gradient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edge </a:t>
            </a:r>
            <a:r>
              <a:rPr lang="ko-KR" altLang="en-US" dirty="0">
                <a:ea typeface="맑은 고딕"/>
              </a:rPr>
              <a:t>부근에서 </a:t>
            </a:r>
            <a:r>
              <a:rPr lang="en-US" altLang="ko-KR" dirty="0" err="1">
                <a:ea typeface="맑은 고딕"/>
              </a:rPr>
              <a:t>reveral</a:t>
            </a:r>
            <a:r>
              <a:rPr lang="ko-KR" altLang="en-US" dirty="0">
                <a:ea typeface="맑은 고딕"/>
              </a:rPr>
              <a:t>되는 경우가 줄어든다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9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ea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65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ea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9/25/2020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14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</a:rPr>
              <a:t>Algorithm1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Box filter algorithm</a:t>
            </a:r>
            <a:r>
              <a:rPr lang="ko-KR" altLang="en-US" dirty="0">
                <a:ea typeface="맑은 고딕"/>
              </a:rPr>
              <a:t>이며 이는 </a:t>
            </a:r>
            <a:r>
              <a:rPr lang="en-US" altLang="ko-KR" dirty="0">
                <a:ea typeface="맑은 고딕"/>
              </a:rPr>
              <a:t>N times algorithm</a:t>
            </a:r>
            <a:r>
              <a:rPr lang="ko-KR" altLang="en-US" dirty="0">
                <a:ea typeface="맑은 고딕"/>
              </a:rPr>
              <a:t>인 것을 </a:t>
            </a:r>
            <a:r>
              <a:rPr lang="en-US" altLang="ko-KR" dirty="0">
                <a:ea typeface="맑은 고딕"/>
              </a:rPr>
              <a:t>algorithm2 </a:t>
            </a:r>
            <a:r>
              <a:rPr lang="ko-KR" altLang="en-US" dirty="0">
                <a:ea typeface="맑은 고딕"/>
              </a:rPr>
              <a:t>식을 통해 확인할 수 있습니다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9/29/2020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97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Guided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의 목적성과 전체 구조 그리고 </a:t>
            </a:r>
            <a:r>
              <a:rPr lang="en-US" altLang="ko-KR" dirty="0"/>
              <a:t>method </a:t>
            </a:r>
            <a:r>
              <a:rPr lang="ko-KR" altLang="en-US" dirty="0"/>
              <a:t>마지막으로 </a:t>
            </a:r>
            <a:r>
              <a:rPr lang="en-US" altLang="ko-KR" dirty="0"/>
              <a:t>computational efficiency</a:t>
            </a:r>
            <a:r>
              <a:rPr lang="ko-KR" altLang="en-US" dirty="0"/>
              <a:t>에 대해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Guided</a:t>
            </a:r>
            <a:r>
              <a:rPr lang="ko-KR" altLang="en-US" noProof="1">
                <a:ea typeface="맑은 고딕"/>
              </a:rPr>
              <a:t> </a:t>
            </a:r>
            <a:r>
              <a:rPr lang="en-US" altLang="ko-KR" noProof="1">
                <a:ea typeface="맑은 고딕"/>
              </a:rPr>
              <a:t>filter</a:t>
            </a:r>
            <a:r>
              <a:rPr lang="ko-KR" altLang="en-US" noProof="1">
                <a:ea typeface="맑은 고딕"/>
              </a:rPr>
              <a:t>를 설명하기 전에 먼저 </a:t>
            </a:r>
            <a:r>
              <a:rPr lang="en-US" altLang="ko-KR" noProof="1">
                <a:ea typeface="맑은 고딕"/>
              </a:rPr>
              <a:t>bilateral filter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issue</a:t>
            </a:r>
            <a:r>
              <a:rPr lang="ko-KR" altLang="en-US" noProof="1">
                <a:ea typeface="맑은 고딕"/>
              </a:rPr>
              <a:t>를 먼저 다루겠습니다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두 가지 </a:t>
            </a:r>
            <a:r>
              <a:rPr lang="en-US" altLang="ko-KR" noProof="1">
                <a:ea typeface="맑은 고딕"/>
              </a:rPr>
              <a:t>issue</a:t>
            </a:r>
            <a:r>
              <a:rPr lang="ko-KR" altLang="en-US" noProof="1">
                <a:ea typeface="맑은 고딕"/>
              </a:rPr>
              <a:t>가 있는데 첫 번째는 </a:t>
            </a:r>
            <a:r>
              <a:rPr lang="en-US" altLang="ko-KR" noProof="1">
                <a:ea typeface="맑은 고딕"/>
              </a:rPr>
              <a:t>edge </a:t>
            </a:r>
            <a:r>
              <a:rPr lang="ko-KR" altLang="en-US" noProof="1">
                <a:ea typeface="맑은 고딕"/>
              </a:rPr>
              <a:t>부근에서 경계선이 뒤집히는 </a:t>
            </a:r>
            <a:r>
              <a:rPr lang="en-US" altLang="ko-KR" noProof="1">
                <a:ea typeface="맑은 고딕"/>
              </a:rPr>
              <a:t>gradient reversal effect</a:t>
            </a:r>
            <a:r>
              <a:rPr lang="ko-KR" altLang="en-US" noProof="1">
                <a:ea typeface="맑은 고딕"/>
              </a:rPr>
              <a:t>랑 </a:t>
            </a:r>
            <a:r>
              <a:rPr lang="en-US" altLang="ko-KR" noProof="1">
                <a:ea typeface="맑은 고딕"/>
              </a:rPr>
              <a:t>kerner radius r</a:t>
            </a:r>
            <a:r>
              <a:rPr lang="ko-KR" altLang="en-US" noProof="1">
                <a:ea typeface="맑은 고딕"/>
              </a:rPr>
              <a:t>에 비례하여 증가하는 </a:t>
            </a:r>
            <a:r>
              <a:rPr lang="en-US" altLang="ko-KR" noProof="1">
                <a:ea typeface="맑은 고딕"/>
              </a:rPr>
              <a:t>computational cost </a:t>
            </a:r>
            <a:r>
              <a:rPr lang="ko-KR" altLang="en-US" noProof="1">
                <a:ea typeface="맑은 고딕"/>
              </a:rPr>
              <a:t>문제가 있습니다</a:t>
            </a:r>
            <a:r>
              <a:rPr lang="en-US" altLang="ko-KR" noProof="1">
                <a:ea typeface="맑은 고딕"/>
              </a:rPr>
              <a:t>. Guided filter</a:t>
            </a:r>
            <a:r>
              <a:rPr lang="ko-KR" altLang="en-US" noProof="1">
                <a:ea typeface="맑은 고딕"/>
              </a:rPr>
              <a:t>는 이 두가지 문제를 해결하는 </a:t>
            </a:r>
            <a:r>
              <a:rPr lang="en-US" altLang="ko-KR" noProof="1">
                <a:ea typeface="맑은 고딕"/>
              </a:rPr>
              <a:t>focus</a:t>
            </a:r>
            <a:r>
              <a:rPr lang="ko-KR" altLang="en-US" noProof="1">
                <a:ea typeface="맑은 고딕"/>
              </a:rPr>
              <a:t>에 집중되어 있습니다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9/29/2020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전체 구조입니다</a:t>
            </a:r>
            <a:r>
              <a:rPr lang="en-US" altLang="ko-KR" noProof="1">
                <a:ea typeface="맑은 고딕"/>
              </a:rPr>
              <a:t>. Guidance image</a:t>
            </a:r>
            <a:r>
              <a:rPr lang="ko-KR" altLang="en-US" noProof="1">
                <a:ea typeface="맑은 고딕"/>
              </a:rPr>
              <a:t>를 활용하는 방식의 차이가 있다는 것을 확인할 수 있습니다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9/28/2020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논문의 첫 번째 식부터 살펴보면 가이던스 이미지를 기반으로 인풋 이미지를 </a:t>
            </a:r>
            <a:r>
              <a:rPr lang="en-US" altLang="ko-KR" noProof="1">
                <a:ea typeface="맑은 고딕"/>
              </a:rPr>
              <a:t>weight sum</a:t>
            </a:r>
            <a:r>
              <a:rPr lang="ko-KR" altLang="en-US" noProof="1">
                <a:ea typeface="맑은 고딕"/>
              </a:rPr>
              <a:t>을 하여 결과를 내는 것을 필터링 아웃풋이라 정의 합니다</a:t>
            </a:r>
            <a:r>
              <a:rPr lang="en-US" altLang="ko-KR" noProof="1">
                <a:ea typeface="맑은 고딕"/>
              </a:rPr>
              <a:t>.</a:t>
            </a:r>
            <a:endParaRPr lang="ko-KR" altLang="en-US" noProof="1">
              <a:ea typeface="맑은 고딕"/>
            </a:endParaRPr>
          </a:p>
          <a:p>
            <a:endParaRPr lang="ko-KR" altLang="en-US" noProof="1">
              <a:ea typeface="맑은 고딕"/>
            </a:endParaRPr>
          </a:p>
          <a:p>
            <a:r>
              <a:rPr lang="en-US" altLang="ko-KR" noProof="1">
                <a:ea typeface="맑은 고딕"/>
              </a:rPr>
              <a:t>Bilateral filter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weight</a:t>
            </a:r>
            <a:r>
              <a:rPr lang="ko-KR" altLang="en-US" noProof="1">
                <a:ea typeface="맑은 고딕"/>
              </a:rPr>
              <a:t>는 다음과 같습니다</a:t>
            </a:r>
            <a:r>
              <a:rPr lang="en-US" altLang="ko-KR" noProof="1">
                <a:ea typeface="맑은 고딕"/>
              </a:rPr>
              <a:t>.</a:t>
            </a:r>
            <a:endParaRPr lang="ko-KR" altLang="en-US" noProof="1">
              <a:ea typeface="맑은 고딕"/>
            </a:endParaRPr>
          </a:p>
          <a:p>
            <a:endParaRPr lang="ko-KR" altLang="en-US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그러면 </a:t>
            </a:r>
            <a:r>
              <a:rPr lang="en-US" altLang="ko-KR" noProof="1">
                <a:ea typeface="맑은 고딕"/>
              </a:rPr>
              <a:t>guided filter</a:t>
            </a:r>
            <a:r>
              <a:rPr lang="ko-KR" altLang="en-US" noProof="1">
                <a:ea typeface="맑은 고딕"/>
              </a:rPr>
              <a:t>의 가정에 대해서 말하면 </a:t>
            </a:r>
            <a:r>
              <a:rPr lang="en-US" altLang="ko-KR" noProof="1">
                <a:ea typeface="맑은 고딕"/>
              </a:rPr>
              <a:t>output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guidance image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linear</a:t>
            </a:r>
            <a:r>
              <a:rPr lang="ko-KR" altLang="en-US" noProof="1">
                <a:ea typeface="맑은 고딕"/>
              </a:rPr>
              <a:t>하다고 가정을 합니다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en-US" altLang="ko-KR" noProof="1">
                <a:ea typeface="맑은 고딕"/>
              </a:rPr>
              <a:t>W_k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window 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</a:t>
            </a:r>
            <a:endParaRPr lang="ko-KR" altLang="en-US" noProof="1">
              <a:ea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8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input </a:t>
            </a:r>
            <a:r>
              <a:rPr lang="en-US" altLang="ko-KR" noProof="1">
                <a:ea typeface="맑은 고딕"/>
              </a:rPr>
              <a:t>image</a:t>
            </a:r>
            <a:r>
              <a:rPr lang="ko-KR" altLang="en-US" noProof="1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 통해 </a:t>
            </a:r>
            <a:r>
              <a:rPr lang="en-US" altLang="ko-KR" noProof="1">
                <a:ea typeface="맑은 고딕"/>
              </a:rPr>
              <a:t>constraints</a:t>
            </a:r>
            <a:r>
              <a:rPr lang="ko-KR" altLang="en-US" noProof="1">
                <a:ea typeface="맑은 고딕"/>
              </a:rPr>
              <a:t>를</a:t>
            </a:r>
            <a:r>
              <a:rPr lang="en-US" altLang="ko-KR" noProof="1">
                <a:ea typeface="맑은 고딕"/>
              </a:rPr>
              <a:t> </a:t>
            </a:r>
            <a:r>
              <a:rPr lang="ko-KR" altLang="en-US" noProof="1">
                <a:ea typeface="맑은 고딕"/>
              </a:rPr>
              <a:t>다음과 같이 주어서 </a:t>
            </a:r>
            <a:r>
              <a:rPr lang="en-US" altLang="ko-KR" noProof="1">
                <a:ea typeface="맑은 고딕"/>
              </a:rPr>
              <a:t>(a_k, b_k)</a:t>
            </a:r>
            <a:r>
              <a:rPr lang="ko-KR" altLang="en-US" noProof="1">
                <a:ea typeface="맑은 고딕"/>
              </a:rPr>
              <a:t>를 정의해 줄 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또한</a:t>
            </a:r>
            <a:r>
              <a:rPr lang="en-US" altLang="ko-KR" noProof="1">
                <a:ea typeface="맑은 고딕"/>
              </a:rPr>
              <a:t>, cost function</a:t>
            </a:r>
            <a:r>
              <a:rPr lang="ko-KR" altLang="en-US" noProof="1">
                <a:ea typeface="맑은 고딕"/>
              </a:rPr>
              <a:t>은 아웃풋과 인풋의 차이를 줄이는 것이 목적이며 </a:t>
            </a:r>
            <a:r>
              <a:rPr lang="en-US" altLang="ko-KR" noProof="1">
                <a:ea typeface="맑은 고딕"/>
              </a:rPr>
              <a:t>epsilon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a_k</a:t>
            </a:r>
            <a:r>
              <a:rPr lang="ko-KR" altLang="en-US" noProof="1">
                <a:ea typeface="맑은 고딕"/>
              </a:rPr>
              <a:t>의 값이 커지는 것을 </a:t>
            </a:r>
            <a:r>
              <a:rPr lang="ko-KR" altLang="en-US" dirty="0">
                <a:ea typeface="맑은 고딕"/>
              </a:rPr>
              <a:t>방지하는 </a:t>
            </a:r>
            <a:r>
              <a:rPr lang="en-US" altLang="ko-KR" dirty="0">
                <a:ea typeface="맑은 고딕"/>
              </a:rPr>
              <a:t>regularized term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  <a:endParaRPr lang="en-US" altLang="ko-KR" dirty="0">
              <a:ea typeface="맑은 고딕"/>
              <a:cs typeface="+mn-lt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Mu_k</a:t>
            </a:r>
            <a:r>
              <a:rPr lang="ko-KR" altLang="en-US" noProof="1">
                <a:ea typeface="맑은 고딕"/>
              </a:rPr>
              <a:t>와</a:t>
            </a:r>
            <a:r>
              <a:rPr lang="en-US" altLang="ko-KR" noProof="1">
                <a:ea typeface="맑은 고딕"/>
              </a:rPr>
              <a:t> sigma^2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guidance image</a:t>
            </a:r>
            <a:r>
              <a:rPr lang="ko-KR" altLang="en-US" noProof="1">
                <a:ea typeface="맑은 고딕"/>
              </a:rPr>
              <a:t>의 평균과 분산입니다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r>
              <a:rPr lang="en-US" altLang="ko-KR" noProof="1">
                <a:ea typeface="맑은 고딕"/>
              </a:rPr>
              <a:t>A_k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guidance image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input image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covariance</a:t>
            </a:r>
            <a:r>
              <a:rPr lang="ko-KR" altLang="en-US" noProof="1">
                <a:ea typeface="맑은 고딕"/>
              </a:rPr>
              <a:t>를 통해 구해줍닏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또한</a:t>
            </a:r>
            <a:r>
              <a:rPr lang="en-US" altLang="ko-KR" noProof="1">
                <a:ea typeface="맑은 고딕"/>
              </a:rPr>
              <a:t>, b_k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input image</a:t>
            </a:r>
            <a:r>
              <a:rPr lang="ko-KR" altLang="en-US" noProof="1">
                <a:ea typeface="맑은 고딕"/>
              </a:rPr>
              <a:t>의 평균과 </a:t>
            </a:r>
            <a:r>
              <a:rPr lang="en-US" altLang="ko-KR" noProof="1">
                <a:ea typeface="맑은 고딕"/>
              </a:rPr>
              <a:t>guidance image</a:t>
            </a:r>
            <a:r>
              <a:rPr lang="ko-KR" altLang="en-US" noProof="1">
                <a:ea typeface="맑은 고딕"/>
              </a:rPr>
              <a:t>의 평균 그리고 </a:t>
            </a:r>
            <a:r>
              <a:rPr lang="en-US" altLang="ko-KR" noProof="1">
                <a:ea typeface="맑은 고딕"/>
              </a:rPr>
              <a:t>a_k</a:t>
            </a:r>
            <a:r>
              <a:rPr lang="ko-KR" altLang="en-US" noProof="1">
                <a:ea typeface="맑은 고딕"/>
              </a:rPr>
              <a:t>를 통해 구해줍니다</a:t>
            </a:r>
            <a:r>
              <a:rPr lang="en-US" altLang="ko-KR" noProof="1">
                <a:ea typeface="맑은 고딕"/>
              </a:rPr>
              <a:t>. 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1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전체 알고리즘 입니다. 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4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어떻게 guided filter가 edge preserving을 하는지 설명하겠습니다.</a:t>
            </a:r>
          </a:p>
          <a:p>
            <a:endParaRPr lang="ko-KR" altLang="en-US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만약 guidance image와 input image가 동일하다고 가정하면 a_k와 b_k는 다음과 같습니다. </a:t>
            </a:r>
            <a:endParaRPr lang="en-US" altLang="ko-KR" noProof="1">
              <a:ea typeface="맑은 고딕"/>
            </a:endParaRP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이제 </a:t>
            </a:r>
            <a:r>
              <a:rPr lang="en-US" altLang="ko-KR" noProof="1">
                <a:ea typeface="맑은 고딕"/>
              </a:rPr>
              <a:t>window </a:t>
            </a:r>
            <a:r>
              <a:rPr lang="ko-KR" altLang="en-US" noProof="1">
                <a:ea typeface="맑은 고딕"/>
              </a:rPr>
              <a:t>내에 </a:t>
            </a:r>
            <a:r>
              <a:rPr lang="en-US" altLang="ko-KR" noProof="1">
                <a:ea typeface="맑은 고딕"/>
              </a:rPr>
              <a:t>edge</a:t>
            </a:r>
            <a:r>
              <a:rPr lang="ko-KR" altLang="en-US" noProof="1">
                <a:ea typeface="맑은 고딕"/>
              </a:rPr>
              <a:t>가 있는 경우와 없는 경우를 비교해보면 첫 번쨰로 </a:t>
            </a:r>
            <a:r>
              <a:rPr lang="en-US" altLang="ko-KR" noProof="1">
                <a:ea typeface="맑은 고딕"/>
              </a:rPr>
              <a:t>edge</a:t>
            </a:r>
            <a:r>
              <a:rPr lang="ko-KR" altLang="en-US" noProof="1">
                <a:ea typeface="맑은 고딕"/>
              </a:rPr>
              <a:t>가 있는경우</a:t>
            </a:r>
          </a:p>
          <a:p>
            <a:endParaRPr lang="ko-KR" altLang="en-US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그렇게 될 경우 image가 window 내에서 </a:t>
            </a:r>
            <a:r>
              <a:rPr lang="en-US" altLang="ko-KR" noProof="1">
                <a:ea typeface="맑은 고딕"/>
              </a:rPr>
              <a:t>intensity</a:t>
            </a:r>
            <a:r>
              <a:rPr lang="ko-KR" altLang="en-US" noProof="1">
                <a:ea typeface="맑은 고딕"/>
              </a:rPr>
              <a:t>의 큰 변화를 가진다는 의미와 동일하고(edge) 높은 분산을 가지게 됩니다. 이렇게 되면 분산은 epsilon보다 큰 값을 가지게 되고 이는 a_k는 약 1로 수렴합니다. 이는 아웃풋이미지와 가이던스 이미지가 리니어 하므로 input image의 값의 변화에 민감하게 반응을 한다는 것입니다.</a:t>
            </a:r>
          </a:p>
          <a:p>
            <a:endParaRPr lang="ko-KR" altLang="en-US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두 번째로 edge가 없는 경우. 즉, </a:t>
            </a:r>
            <a:r>
              <a:rPr lang="en-US" altLang="ko-KR" noProof="1">
                <a:ea typeface="맑은 고딕"/>
              </a:rPr>
              <a:t>window</a:t>
            </a:r>
            <a:r>
              <a:rPr lang="ko-KR" altLang="en-US" noProof="1">
                <a:ea typeface="맑은 고딕"/>
              </a:rPr>
              <a:t> 내에 값의 큰 변화가 없는 경우 분산은 </a:t>
            </a:r>
            <a:r>
              <a:rPr lang="en-US" altLang="ko-KR" noProof="1">
                <a:ea typeface="맑은 고딕"/>
              </a:rPr>
              <a:t>0</a:t>
            </a:r>
            <a:r>
              <a:rPr lang="ko-KR" altLang="en-US" noProof="1">
                <a:ea typeface="맑은 고딕"/>
              </a:rPr>
              <a:t>에 가까워지고 </a:t>
            </a:r>
            <a:r>
              <a:rPr lang="en-US" altLang="ko-KR" noProof="1">
                <a:ea typeface="맑은 고딕"/>
              </a:rPr>
              <a:t>a_k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0</a:t>
            </a:r>
            <a:r>
              <a:rPr lang="ko-KR" altLang="en-US" noProof="1">
                <a:ea typeface="맑은 고딕"/>
              </a:rPr>
              <a:t>에 수렴하므로 b_k가 mu에 가까워 지는데 이 mu는 guidance image의 평균이므로 mean filter 역할을 하게 됩니다.</a:t>
            </a:r>
          </a:p>
          <a:p>
            <a:endParaRPr lang="ko-KR" altLang="en-US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이를 통해 edge에서는 edge를 preserving하는 방향으로 filter가 activate되고 반대에서는 mean filter가 activate 됩니다.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8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9/24/2020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Paper Seminar, Jungin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9" y="1088969"/>
            <a:ext cx="793940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맑은 고딕"/>
                <a:cs typeface="Times New Roman"/>
              </a:rPr>
              <a:t>Guided Image Filtering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7" y="3193041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err="1">
                <a:latin typeface="Times New Roman" pitchFamily="18" charset="0"/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 dirty="0">
                <a:latin typeface="Times New Roman" pitchFamily="18" charset="0"/>
                <a:ea typeface="Calibri" charset="0"/>
                <a:cs typeface="Times New Roman" pitchFamily="18" charset="0"/>
              </a:rPr>
              <a:t> Kwon</a:t>
            </a:r>
            <a:endParaRPr lang="ko-KR" altLang="en-US" sz="2000" dirty="0">
              <a:latin typeface="Times New Roman" pitchFamily="18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266170" y="6480847"/>
            <a:ext cx="9258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>
                <a:latin typeface="Calibri" charset="0"/>
                <a:ea typeface="Calibri" charset="0"/>
              </a:rPr>
              <a:t>2019-2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dirty="0">
                <a:latin typeface="Times New Roman"/>
                <a:ea typeface="맑은 고딕"/>
                <a:cs typeface="Times New Roman"/>
              </a:rPr>
              <a:t>Guided Filter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83AB0-ABDE-4EF9-97DF-3A3A6FED9170}"/>
              </a:ext>
            </a:extLst>
          </p:cNvPr>
          <p:cNvSpPr txBox="1"/>
          <p:nvPr/>
        </p:nvSpPr>
        <p:spPr>
          <a:xfrm>
            <a:off x="651337" y="17525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Filter Kernel</a:t>
            </a:r>
            <a:endParaRPr lang="ko-KR"/>
          </a:p>
        </p:txBody>
      </p:sp>
      <p:pic>
        <p:nvPicPr>
          <p:cNvPr id="4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C49FC87B-2E59-4516-BD0B-66C9C467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7" y="2372114"/>
            <a:ext cx="4885426" cy="949206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075ED331-2C6D-4ED4-989E-5EAAB7BC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7" y="3580288"/>
            <a:ext cx="3692105" cy="2846063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CFC6A915-2F71-4E49-B29D-F0CC22192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288" y="4736148"/>
            <a:ext cx="4784784" cy="519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63453-5FA8-4D5D-92BF-3B8846861094}"/>
              </a:ext>
            </a:extLst>
          </p:cNvPr>
          <p:cNvSpPr txBox="1"/>
          <p:nvPr/>
        </p:nvSpPr>
        <p:spPr>
          <a:xfrm>
            <a:off x="651336" y="32477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Gaussian Weight</a:t>
            </a:r>
          </a:p>
        </p:txBody>
      </p:sp>
      <p:pic>
        <p:nvPicPr>
          <p:cNvPr id="7" name="그림 7" descr="개체, 시계이(가) 표시된 사진&#10;&#10;자동 생성된 설명">
            <a:extLst>
              <a:ext uri="{FF2B5EF4-FFF2-40B4-BE49-F238E27FC236}">
                <a16:creationId xmlns:a16="http://schemas.microsoft.com/office/drawing/2014/main" id="{B3458781-155A-4EE9-B78E-05C3B65BA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3768182"/>
            <a:ext cx="6625086" cy="9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dirty="0">
                <a:latin typeface="Times New Roman"/>
                <a:ea typeface="맑은 고딕"/>
                <a:cs typeface="Times New Roman"/>
              </a:rPr>
              <a:t>Guided Filter</a:t>
            </a:r>
            <a:endParaRPr lang="ko-KR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5B7B4-E48D-47C7-8838-41DD3280980A}"/>
              </a:ext>
            </a:extLst>
          </p:cNvPr>
          <p:cNvSpPr txBox="1"/>
          <p:nvPr/>
        </p:nvSpPr>
        <p:spPr>
          <a:xfrm>
            <a:off x="651337" y="1723800"/>
            <a:ext cx="3749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Gradient-Preserving Filtering</a:t>
            </a:r>
            <a:endParaRPr lang="ko-KR"/>
          </a:p>
        </p:txBody>
      </p:sp>
      <p:pic>
        <p:nvPicPr>
          <p:cNvPr id="6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88F1ADD-5ACC-4324-8B8E-1159FBC7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96" y="2231123"/>
            <a:ext cx="4152181" cy="2842079"/>
          </a:xfrm>
          <a:prstGeom prst="rect">
            <a:avLst/>
          </a:prstGeom>
        </p:spPr>
      </p:pic>
      <p:pic>
        <p:nvPicPr>
          <p:cNvPr id="7" name="그림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618FAD86-D064-4961-A52C-DD3D584AA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885" y="2231123"/>
            <a:ext cx="4482860" cy="298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880E3-1287-4A0B-8F9F-1C1612471B5A}"/>
                  </a:ext>
                </a:extLst>
              </p:cNvPr>
              <p:cNvSpPr txBox="1"/>
              <p:nvPr/>
            </p:nvSpPr>
            <p:spPr>
              <a:xfrm>
                <a:off x="5312582" y="5327357"/>
                <a:ext cx="6127422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ko-KR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16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ko-KR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d>
                        </m:den>
                      </m:f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have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16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6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1600" i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ko-KR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16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sz="1600" i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880E3-1287-4A0B-8F9F-1C16124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582" y="5327357"/>
                <a:ext cx="6127422" cy="370294"/>
              </a:xfrm>
              <a:prstGeom prst="rect">
                <a:avLst/>
              </a:prstGeom>
              <a:blipFill>
                <a:blip r:embed="rId5"/>
                <a:stretch>
                  <a:fillRect t="-126230" b="-2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FA671E-46E6-4F4F-8251-A9D8D1E1DC86}"/>
                  </a:ext>
                </a:extLst>
              </p:cNvPr>
              <p:cNvSpPr txBox="1"/>
              <p:nvPr/>
            </p:nvSpPr>
            <p:spPr>
              <a:xfrm>
                <a:off x="3786350" y="5806946"/>
                <a:ext cx="61274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FA671E-46E6-4F4F-8251-A9D8D1E1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350" y="5806946"/>
                <a:ext cx="6127422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1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 dirty="0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dirty="0">
                <a:latin typeface="Times New Roman"/>
                <a:ea typeface="맑은 고딕"/>
                <a:cs typeface="Times New Roman"/>
              </a:rPr>
              <a:t>Guided Filter</a:t>
            </a:r>
            <a:endParaRPr lang="ko-KR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5B7B4-E48D-47C7-8838-41DD3280980A}"/>
              </a:ext>
            </a:extLst>
          </p:cNvPr>
          <p:cNvSpPr txBox="1"/>
          <p:nvPr/>
        </p:nvSpPr>
        <p:spPr>
          <a:xfrm>
            <a:off x="651337" y="1723800"/>
            <a:ext cx="3749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Gradient-Preserving Filtering</a:t>
            </a:r>
            <a:endParaRPr lang="ko-KR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AC5EFF4-6A00-4377-9E77-ADDF2F52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2239937"/>
            <a:ext cx="5259237" cy="3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4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 dirty="0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dirty="0">
                <a:latin typeface="Times New Roman"/>
                <a:ea typeface="맑은 고딕"/>
                <a:cs typeface="Times New Roman"/>
              </a:rPr>
              <a:t>Guided Filter</a:t>
            </a:r>
            <a:endParaRPr lang="ko-KR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5B7B4-E48D-47C7-8838-41DD3280980A}"/>
              </a:ext>
            </a:extLst>
          </p:cNvPr>
          <p:cNvSpPr txBox="1"/>
          <p:nvPr/>
        </p:nvSpPr>
        <p:spPr>
          <a:xfrm>
            <a:off x="651337" y="1723800"/>
            <a:ext cx="3749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Gradient-Preserving Filtering</a:t>
            </a:r>
            <a:endParaRPr lang="ko-KR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3136C87-5651-492E-BB60-F4148BD3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2271665"/>
            <a:ext cx="4310332" cy="39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7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 dirty="0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dirty="0">
                <a:latin typeface="Times New Roman"/>
                <a:ea typeface="맑은 고딕"/>
                <a:cs typeface="Times New Roman"/>
              </a:rPr>
              <a:t>Computation and Efficiency</a:t>
            </a:r>
            <a:endParaRPr lang="ko-KR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5B7B4-E48D-47C7-8838-41DD3280980A}"/>
              </a:ext>
            </a:extLst>
          </p:cNvPr>
          <p:cNvSpPr txBox="1"/>
          <p:nvPr/>
        </p:nvSpPr>
        <p:spPr>
          <a:xfrm>
            <a:off x="651337" y="1723800"/>
            <a:ext cx="3749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noProof="1">
                <a:latin typeface="Times New Roman"/>
                <a:ea typeface="맑은 고딕"/>
                <a:cs typeface="Calibri"/>
              </a:rPr>
              <a:t>Box filter algorithm</a:t>
            </a:r>
            <a:endParaRPr lang="ko-KR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1EE27781-4CB4-424C-8624-BF129E58F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49" y="2240267"/>
            <a:ext cx="4022784" cy="33375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518AD3-6A80-4016-A39E-4E9FA0305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079" y="2219642"/>
            <a:ext cx="4309623" cy="14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2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latin typeface="Times New Roman" pitchFamily="18" charset="0"/>
                <a:ea typeface="맑은 고딕" charset="0"/>
                <a:cs typeface="Times New Roman" pitchFamily="18" charset="0"/>
              </a:rPr>
              <a:t>C</a:t>
            </a:r>
            <a:r>
              <a:rPr lang="en-US" altLang="ko-KR" b="1">
                <a:latin typeface="Times New Roman" pitchFamily="18" charset="0"/>
                <a:ea typeface="맑은 고딕" charset="0"/>
                <a:cs typeface="Times New Roman" pitchFamily="18" charset="0"/>
              </a:rPr>
              <a:t>ontents</a:t>
            </a:r>
            <a:endParaRPr lang="ko-KR" altLang="en-US" sz="4400" b="1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19F79-E9B2-423F-8FC6-1FFDEC2A6353}"/>
              </a:ext>
            </a:extLst>
          </p:cNvPr>
          <p:cNvSpPr txBox="1"/>
          <p:nvPr/>
        </p:nvSpPr>
        <p:spPr>
          <a:xfrm>
            <a:off x="537328" y="1443841"/>
            <a:ext cx="999241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1. Introduction</a:t>
            </a:r>
          </a:p>
          <a:p>
            <a:pPr marL="514350" indent="-514350">
              <a:buAutoNum type="arabicPeriod"/>
            </a:pPr>
            <a:endParaRPr lang="en-US" altLang="ko-KR" sz="2400" b="1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2. </a:t>
            </a:r>
            <a:r>
              <a:rPr lang="en-US" sz="2400" b="1" dirty="0">
                <a:latin typeface="Times New Roman"/>
                <a:ea typeface="맑은 고딕"/>
                <a:cs typeface="Times New Roman"/>
              </a:rPr>
              <a:t>Overall Framework</a:t>
            </a:r>
            <a:endParaRPr lang="en-US" altLang="ko-KR" sz="2400" b="1" dirty="0"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3. Guided Filter</a:t>
            </a:r>
          </a:p>
          <a:p>
            <a:endParaRPr lang="en-US" altLang="ko-KR" sz="2400" b="1" dirty="0">
              <a:latin typeface="Times New Roman"/>
              <a:ea typeface="맑은 고딕"/>
              <a:cs typeface="Times New Roman"/>
            </a:endParaRPr>
          </a:p>
          <a:p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4. Computation and Efficiency</a:t>
            </a:r>
            <a:endParaRPr lang="en-US" altLang="ko-KR" sz="2400" b="1" dirty="0"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Guided Image Filtering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47863" y="1170078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Times New Roman"/>
                <a:ea typeface="맑은 고딕"/>
                <a:cs typeface="Times New Roman"/>
              </a:rPr>
              <a:t>Introduction</a:t>
            </a:r>
            <a:endParaRPr 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E3BF4-513F-4BE8-BBCB-4418C49F3741}"/>
              </a:ext>
            </a:extLst>
          </p:cNvPr>
          <p:cNvSpPr txBox="1"/>
          <p:nvPr/>
        </p:nvSpPr>
        <p:spPr>
          <a:xfrm>
            <a:off x="641230" y="1719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noProof="1">
                <a:latin typeface="Times New Roman"/>
                <a:ea typeface="맑은 고딕"/>
                <a:cs typeface="Calibri"/>
              </a:rPr>
              <a:t>Bileteral filter issue</a:t>
            </a:r>
            <a:endParaRPr lang="ko-KR" b="1" noProof="1">
              <a:latin typeface="Times New Roman"/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C4A4F-8087-4414-98B4-7D4A097A6163}"/>
              </a:ext>
            </a:extLst>
          </p:cNvPr>
          <p:cNvSpPr txBox="1"/>
          <p:nvPr/>
        </p:nvSpPr>
        <p:spPr>
          <a:xfrm>
            <a:off x="641230" y="2115834"/>
            <a:ext cx="1059760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noProof="1">
                <a:latin typeface="Times New Roman"/>
                <a:ea typeface="맑은 고딕"/>
                <a:cs typeface="Calibri"/>
              </a:rPr>
              <a:t>Gradient Reversal</a:t>
            </a:r>
          </a:p>
          <a:p>
            <a:pPr marL="342900" indent="-342900">
              <a:buAutoNum type="arabicPeriod"/>
            </a:pPr>
            <a:endParaRPr lang="en-US" altLang="ko-KR" noProof="1">
              <a:latin typeface="Times New Roman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en-US" altLang="ko-KR" noProof="1">
              <a:latin typeface="Times New Roman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en-US" altLang="ko-KR" noProof="1">
              <a:latin typeface="Times New Roman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en-US" altLang="ko-KR" noProof="1">
              <a:latin typeface="Times New Roman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en-US" altLang="ko-KR" noProof="1">
              <a:latin typeface="Times New Roman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en-US" altLang="ko-KR" noProof="1">
              <a:latin typeface="Times New Roman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en-US" altLang="ko-KR" noProof="1">
              <a:latin typeface="Times New Roman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en-US" altLang="ko-KR" noProof="1">
              <a:latin typeface="Times New Roman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en-US" altLang="ko-KR" noProof="1">
                <a:latin typeface="Times New Roman"/>
                <a:ea typeface="맑은 고딕"/>
                <a:cs typeface="Calibri"/>
              </a:rPr>
              <a:t>Computatonal complexity</a:t>
            </a:r>
            <a:endParaRPr lang="ko-KR" noProof="1">
              <a:latin typeface="Times New Roman"/>
              <a:ea typeface="맑은 고딕"/>
              <a:cs typeface="Calibri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DFEAC74-3F4D-4497-93EE-1024075E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80" y="2530121"/>
            <a:ext cx="1844811" cy="18448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5D4C84-C14C-4684-BDA8-0DCF7F9F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96" y="2516647"/>
            <a:ext cx="1897521" cy="18448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CA8796-C2B6-4FBD-A7D7-0E15461FC2DE}"/>
                  </a:ext>
                </a:extLst>
              </p:cNvPr>
              <p:cNvSpPr txBox="1"/>
              <p:nvPr/>
            </p:nvSpPr>
            <p:spPr>
              <a:xfrm>
                <a:off x="1040051" y="4945400"/>
                <a:ext cx="612784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kernel radius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CA8796-C2B6-4FBD-A7D7-0E15461FC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51" y="4945400"/>
                <a:ext cx="6127844" cy="374526"/>
              </a:xfrm>
              <a:prstGeom prst="rect">
                <a:avLst/>
              </a:prstGeom>
              <a:blipFill>
                <a:blip r:embed="rId5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Guided Image Filtering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Times New Roman"/>
                <a:ea typeface="맑은 고딕"/>
                <a:cs typeface="Times New Roman"/>
              </a:rPr>
              <a:t>Overall framework</a:t>
            </a:r>
            <a:endParaRPr lang="ko-KR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E97ABB1-CC21-4F4C-9181-6F2498E5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721" y="2108954"/>
            <a:ext cx="3907766" cy="3028281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F7D7E372-16C3-43E0-9FE6-C6CC19BC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6" y="2543301"/>
            <a:ext cx="5647426" cy="26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Times New Roman"/>
                <a:ea typeface="맑은 고딕"/>
                <a:cs typeface="Times New Roman"/>
              </a:rPr>
              <a:t>Guided Filter</a:t>
            </a:r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46ADE-805B-4399-AB90-3F185A714077}"/>
              </a:ext>
            </a:extLst>
          </p:cNvPr>
          <p:cNvSpPr txBox="1"/>
          <p:nvPr/>
        </p:nvSpPr>
        <p:spPr>
          <a:xfrm>
            <a:off x="641230" y="1719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Filtering output</a:t>
            </a:r>
            <a:endParaRPr lang="ko-KR" b="1" noProof="1">
              <a:latin typeface="Times New Roman"/>
              <a:ea typeface="맑은 고딕"/>
              <a:cs typeface="Calibri"/>
            </a:endParaRPr>
          </a:p>
        </p:txBody>
      </p:sp>
      <p:pic>
        <p:nvPicPr>
          <p:cNvPr id="4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23973BAD-B003-400D-9513-204886C0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8" y="2139567"/>
            <a:ext cx="2168106" cy="681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12687-3BAA-445E-B2CE-6FD1E0A5ECD8}"/>
              </a:ext>
            </a:extLst>
          </p:cNvPr>
          <p:cNvSpPr txBox="1"/>
          <p:nvPr/>
        </p:nvSpPr>
        <p:spPr>
          <a:xfrm>
            <a:off x="641229" y="30710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Bilateral filter</a:t>
            </a:r>
            <a:endParaRPr lang="ko-KR"/>
          </a:p>
        </p:txBody>
      </p:sp>
      <p:pic>
        <p:nvPicPr>
          <p:cNvPr id="5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6289C936-C523-41B5-8C13-1FD57867C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77" y="3515398"/>
            <a:ext cx="5158596" cy="632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83AB0-ABDE-4EF9-97DF-3A3A6FED9170}"/>
              </a:ext>
            </a:extLst>
          </p:cNvPr>
          <p:cNvSpPr txBox="1"/>
          <p:nvPr/>
        </p:nvSpPr>
        <p:spPr>
          <a:xfrm>
            <a:off x="641228" y="4364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Definition</a:t>
            </a:r>
            <a:endParaRPr lang="ko-KR"/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9C53FC3F-3ECA-47AD-B025-89571D101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77" y="5491512"/>
            <a:ext cx="2743200" cy="389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DFB581-D2F4-4682-9857-B626DF7583C9}"/>
              </a:ext>
            </a:extLst>
          </p:cNvPr>
          <p:cNvSpPr txBox="1"/>
          <p:nvPr/>
        </p:nvSpPr>
        <p:spPr>
          <a:xfrm>
            <a:off x="928775" y="4997568"/>
            <a:ext cx="9399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Assume</a:t>
            </a:r>
            <a:r>
              <a:rPr lang="ko-KR" altLang="en-US" noProof="1">
                <a:latin typeface="Times New Roman"/>
                <a:ea typeface="맑은 고딕"/>
                <a:cs typeface="Calibri"/>
              </a:rPr>
              <a:t> the guided filter is a local linear model between the guidance </a:t>
            </a:r>
            <a:r>
              <a:rPr lang="ko-KR" altLang="en-US" i="1" noProof="1">
                <a:latin typeface="Times New Roman"/>
                <a:ea typeface="맑은 고딕"/>
                <a:cs typeface="Calibri"/>
              </a:rPr>
              <a:t>I </a:t>
            </a:r>
            <a:r>
              <a:rPr lang="ko-KR" altLang="en-US" noProof="1">
                <a:latin typeface="Times New Roman"/>
                <a:ea typeface="맑은 고딕"/>
                <a:cs typeface="Calibri"/>
              </a:rPr>
              <a:t>and the filtering output </a:t>
            </a:r>
            <a:r>
              <a:rPr lang="ko-KR" altLang="en-US" i="1" noProof="1">
                <a:latin typeface="Times New Roman"/>
                <a:ea typeface="맑은 고딕"/>
                <a:cs typeface="Calibri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78935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Times New Roman"/>
                <a:ea typeface="맑은 고딕"/>
                <a:cs typeface="Times New Roman"/>
              </a:rPr>
              <a:t>Guided Filter</a:t>
            </a:r>
            <a:endParaRPr 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83AB0-ABDE-4EF9-97DF-3A3A6FED9170}"/>
              </a:ext>
            </a:extLst>
          </p:cNvPr>
          <p:cNvSpPr txBox="1"/>
          <p:nvPr/>
        </p:nvSpPr>
        <p:spPr>
          <a:xfrm>
            <a:off x="727492" y="1863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Definition</a:t>
            </a:r>
            <a:endParaRPr lang="ko-KR"/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9C53FC3F-3ECA-47AD-B025-89571D10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1" y="3047362"/>
            <a:ext cx="2743200" cy="389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DFB581-D2F4-4682-9857-B626DF7583C9}"/>
              </a:ext>
            </a:extLst>
          </p:cNvPr>
          <p:cNvSpPr txBox="1"/>
          <p:nvPr/>
        </p:nvSpPr>
        <p:spPr>
          <a:xfrm>
            <a:off x="1015039" y="2495908"/>
            <a:ext cx="9399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Assume</a:t>
            </a:r>
            <a:r>
              <a:rPr lang="ko-KR" altLang="en-US" noProof="1">
                <a:latin typeface="Times New Roman"/>
                <a:ea typeface="맑은 고딕"/>
                <a:cs typeface="Calibri"/>
              </a:rPr>
              <a:t> the guided filter is a local linear model between the guidance </a:t>
            </a:r>
            <a:r>
              <a:rPr lang="ko-KR" altLang="en-US" i="1" noProof="1">
                <a:latin typeface="Times New Roman"/>
                <a:ea typeface="맑은 고딕"/>
                <a:cs typeface="Calibri"/>
              </a:rPr>
              <a:t>I </a:t>
            </a:r>
            <a:r>
              <a:rPr lang="ko-KR" altLang="en-US" noProof="1">
                <a:latin typeface="Times New Roman"/>
                <a:ea typeface="맑은 고딕"/>
                <a:cs typeface="Calibri"/>
              </a:rPr>
              <a:t>and the filtering output </a:t>
            </a:r>
            <a:r>
              <a:rPr lang="ko-KR" altLang="en-US" i="1" noProof="1">
                <a:latin typeface="Times New Roman"/>
                <a:ea typeface="맑은 고딕"/>
                <a:cs typeface="Calibri"/>
              </a:rPr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95EBE-8835-49D3-ACDD-799D1AC74011}"/>
              </a:ext>
            </a:extLst>
          </p:cNvPr>
          <p:cNvSpPr txBox="1"/>
          <p:nvPr/>
        </p:nvSpPr>
        <p:spPr>
          <a:xfrm>
            <a:off x="1015038" y="3631719"/>
            <a:ext cx="9399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Constraints from </a:t>
            </a:r>
            <a:r>
              <a:rPr lang="ko-KR" i="1" dirty="0">
                <a:latin typeface="Calibri"/>
                <a:ea typeface="맑은 고딕"/>
                <a:cs typeface="Calibri"/>
              </a:rPr>
              <a:t>p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(input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image)</a:t>
            </a:r>
            <a:endParaRPr lang="ko-KR" dirty="0"/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2ABAD202-D126-4C21-BFD6-A2FE50B6C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11" y="4192078"/>
            <a:ext cx="1680714" cy="357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1853D-0285-4AB4-AE14-2E994A396813}"/>
              </a:ext>
            </a:extLst>
          </p:cNvPr>
          <p:cNvSpPr txBox="1"/>
          <p:nvPr/>
        </p:nvSpPr>
        <p:spPr>
          <a:xfrm>
            <a:off x="1015037" y="4738775"/>
            <a:ext cx="9399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Cost function</a:t>
            </a:r>
            <a:endParaRPr lang="ko-KR" i="1">
              <a:ea typeface="맑은 고딕"/>
              <a:cs typeface="Calibri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57491463-4692-4FC0-8B22-972F2D167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55" y="5294333"/>
            <a:ext cx="5057955" cy="7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Times New Roman"/>
                <a:ea typeface="맑은 고딕"/>
                <a:cs typeface="Times New Roman"/>
              </a:rPr>
              <a:t>Guided Filter</a:t>
            </a:r>
            <a:endParaRPr 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83AB0-ABDE-4EF9-97DF-3A3A6FED9170}"/>
              </a:ext>
            </a:extLst>
          </p:cNvPr>
          <p:cNvSpPr txBox="1"/>
          <p:nvPr/>
        </p:nvSpPr>
        <p:spPr>
          <a:xfrm>
            <a:off x="727492" y="1863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Definition</a:t>
            </a:r>
            <a:endParaRPr 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1853D-0285-4AB4-AE14-2E994A396813}"/>
              </a:ext>
            </a:extLst>
          </p:cNvPr>
          <p:cNvSpPr txBox="1"/>
          <p:nvPr/>
        </p:nvSpPr>
        <p:spPr>
          <a:xfrm>
            <a:off x="1015037" y="2366511"/>
            <a:ext cx="9399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Solution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49CD9AD-3531-458E-8561-92C0F202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7" y="2845953"/>
            <a:ext cx="2743200" cy="1396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A7B948-C0F0-4236-8894-2665BCE87C4A}"/>
                  </a:ext>
                </a:extLst>
              </p:cNvPr>
              <p:cNvSpPr txBox="1"/>
              <p:nvPr/>
            </p:nvSpPr>
            <p:spPr>
              <a:xfrm>
                <a:off x="1521559" y="4635944"/>
                <a:ext cx="2743200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,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A7B948-C0F0-4236-8894-2665BCE8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59" y="4635944"/>
                <a:ext cx="2743200" cy="512063"/>
              </a:xfrm>
              <a:prstGeom prst="rect">
                <a:avLst/>
              </a:prstGeom>
              <a:blipFill>
                <a:blip r:embed="rId4"/>
                <a:stretch>
                  <a:fillRect t="-75000" b="-1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C4FF11-62C4-4BC3-B494-0E73879D2C8B}"/>
                  </a:ext>
                </a:extLst>
              </p:cNvPr>
              <p:cNvSpPr txBox="1"/>
              <p:nvPr/>
            </p:nvSpPr>
            <p:spPr>
              <a:xfrm>
                <a:off x="3974969" y="4665252"/>
                <a:ext cx="4242062" cy="380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C4FF11-62C4-4BC3-B494-0E73879D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69" y="4665252"/>
                <a:ext cx="4242062" cy="380297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2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Times New Roman"/>
                <a:ea typeface="맑은 고딕"/>
                <a:cs typeface="Times New Roman"/>
              </a:rPr>
              <a:t>Guided Filter</a:t>
            </a:r>
            <a:endParaRPr 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83AB0-ABDE-4EF9-97DF-3A3A6FED9170}"/>
              </a:ext>
            </a:extLst>
          </p:cNvPr>
          <p:cNvSpPr txBox="1"/>
          <p:nvPr/>
        </p:nvSpPr>
        <p:spPr>
          <a:xfrm>
            <a:off x="655605" y="1805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Definition</a:t>
            </a:r>
            <a:endParaRPr 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1853D-0285-4AB4-AE14-2E994A396813}"/>
              </a:ext>
            </a:extLst>
          </p:cNvPr>
          <p:cNvSpPr txBox="1"/>
          <p:nvPr/>
        </p:nvSpPr>
        <p:spPr>
          <a:xfrm>
            <a:off x="1015037" y="2366511"/>
            <a:ext cx="9399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Algorithm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77AC7230-E3B3-4AE3-A2CA-EC606E03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7" y="2858070"/>
            <a:ext cx="4022784" cy="33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2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latin typeface="Times New Roman"/>
                <a:ea typeface="맑은 고딕"/>
                <a:cs typeface="Times New Roman"/>
              </a:rPr>
              <a:t>Guided Image Filtering</a:t>
            </a:r>
            <a:endParaRPr lang="ko-KR"/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9C3-73D9-4DB6-AEF1-22C620284AE4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Times New Roman"/>
                <a:ea typeface="맑은 고딕"/>
                <a:cs typeface="Times New Roman"/>
              </a:rPr>
              <a:t>Guided Filter</a:t>
            </a:r>
            <a:endParaRPr 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83AB0-ABDE-4EF9-97DF-3A3A6FED9170}"/>
              </a:ext>
            </a:extLst>
          </p:cNvPr>
          <p:cNvSpPr txBox="1"/>
          <p:nvPr/>
        </p:nvSpPr>
        <p:spPr>
          <a:xfrm>
            <a:off x="651337" y="17525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noProof="1">
                <a:latin typeface="Times New Roman"/>
                <a:ea typeface="맑은 고딕"/>
                <a:cs typeface="Calibri"/>
              </a:rPr>
              <a:t>Edge-Preserving Filtering</a:t>
            </a:r>
            <a:endParaRPr 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21853D-0285-4AB4-AE14-2E994A396813}"/>
                  </a:ext>
                </a:extLst>
              </p:cNvPr>
              <p:cNvSpPr txBox="1"/>
              <p:nvPr/>
            </p:nvSpPr>
            <p:spPr>
              <a:xfrm>
                <a:off x="958475" y="2159120"/>
                <a:ext cx="9399916" cy="40767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b="1" noProof="1">
                    <a:latin typeface="Times New Roman"/>
                    <a:ea typeface="맑은 고딕"/>
                    <a:cs typeface="Calibri"/>
                  </a:rPr>
                  <a:t>Consider the case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b="1" noProof="1">
                    <a:latin typeface="Times New Roman"/>
                    <a:ea typeface="맑은 고딕"/>
                    <a:cs typeface="Calibri"/>
                  </a:rPr>
                  <a:t> In this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lit/>
                      </m:rP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b="1" noProof="1">
                    <a:latin typeface="Times New Roman"/>
                    <a:ea typeface="맑은 고딕"/>
                    <a:cs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21853D-0285-4AB4-AE14-2E994A39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75" y="2159120"/>
                <a:ext cx="9399916" cy="407676"/>
              </a:xfrm>
              <a:prstGeom prst="rect">
                <a:avLst/>
              </a:prstGeom>
              <a:blipFill>
                <a:blip r:embed="rId3"/>
                <a:stretch>
                  <a:fillRect l="-519"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3CE10B-FA2B-4D3A-9A66-9BC57E776812}"/>
                  </a:ext>
                </a:extLst>
              </p:cNvPr>
              <p:cNvSpPr txBox="1"/>
              <p:nvPr/>
            </p:nvSpPr>
            <p:spPr>
              <a:xfrm>
                <a:off x="958475" y="3108485"/>
                <a:ext cx="9542985" cy="380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</a:t>
                </a:r>
                <a:r>
                  <a:rPr lang="en-US" altLang="ko-KR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changes a lot in window,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ko-KR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ϵ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so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≈1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≈0</m:t>
                    </m:r>
                  </m:oMath>
                </a14:m>
                <a:endParaRPr lang="ko-KR" altLang="ko-KR" sz="1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3CE10B-FA2B-4D3A-9A66-9BC57E776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75" y="3108485"/>
                <a:ext cx="9542985" cy="380297"/>
              </a:xfrm>
              <a:prstGeom prst="rect">
                <a:avLst/>
              </a:prstGeom>
              <a:blipFill>
                <a:blip r:embed="rId4"/>
                <a:stretch>
                  <a:fillRect l="-511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C7A44A3-2C62-4694-A97F-D0F93D8A3C31}"/>
              </a:ext>
            </a:extLst>
          </p:cNvPr>
          <p:cNvSpPr txBox="1"/>
          <p:nvPr/>
        </p:nvSpPr>
        <p:spPr>
          <a:xfrm>
            <a:off x="766356" y="26021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noProof="1">
                <a:latin typeface="Times New Roman"/>
                <a:ea typeface="맑은 고딕"/>
                <a:cs typeface="Calibri"/>
              </a:rPr>
              <a:t>Case 1: High Variance</a:t>
            </a:r>
            <a:endParaRPr 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A9AB4-16C9-4CE7-A6D2-6626718648C0}"/>
              </a:ext>
            </a:extLst>
          </p:cNvPr>
          <p:cNvSpPr txBox="1"/>
          <p:nvPr/>
        </p:nvSpPr>
        <p:spPr>
          <a:xfrm>
            <a:off x="751978" y="36373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noProof="1">
                <a:latin typeface="Times New Roman"/>
                <a:ea typeface="맑은 고딕"/>
                <a:cs typeface="Calibri"/>
              </a:rPr>
              <a:t>Case 2: Flat Patch</a:t>
            </a:r>
            <a:endParaRPr 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2B5C9D-B4AE-49F2-B2FC-FEE29E59FF54}"/>
                  </a:ext>
                </a:extLst>
              </p:cNvPr>
              <p:cNvSpPr txBox="1"/>
              <p:nvPr/>
            </p:nvSpPr>
            <p:spPr>
              <a:xfrm>
                <a:off x="958474" y="4158032"/>
                <a:ext cx="9542985" cy="380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</a:t>
                </a:r>
                <a:r>
                  <a:rPr lang="en-US" altLang="ko-K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almost a constant in window,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ko-KR" altLang="en-US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ϵ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so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b="0" i="0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ko-KR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ko-KR" altLang="ko-KR" sz="1800" kern="100" dirty="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2B5C9D-B4AE-49F2-B2FC-FEE29E59F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74" y="4158032"/>
                <a:ext cx="9542985" cy="380297"/>
              </a:xfrm>
              <a:prstGeom prst="rect">
                <a:avLst/>
              </a:prstGeom>
              <a:blipFill>
                <a:blip r:embed="rId5"/>
                <a:stretch>
                  <a:fillRect l="-511" t="-4839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7">
            <a:extLst>
              <a:ext uri="{FF2B5EF4-FFF2-40B4-BE49-F238E27FC236}">
                <a16:creationId xmlns:a16="http://schemas.microsoft.com/office/drawing/2014/main" id="{51BEF936-DDBD-4E5C-B34A-521150605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07" y="5333362"/>
            <a:ext cx="2743200" cy="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6A1C75-69C6-43E8-9E3F-2529D3A8FE50}">
  <ds:schemaRefs>
    <ds:schemaRef ds:uri="928a32df-66f8-4915-9214-fb107b327f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928a32df-66f8-4915-9214-fb107b327f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957</Words>
  <Application>Microsoft Office PowerPoint</Application>
  <PresentationFormat>와이드스크린</PresentationFormat>
  <Paragraphs>164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Contents</vt:lpstr>
      <vt:lpstr>Guided Image Filtering</vt:lpstr>
      <vt:lpstr>Guided Image Filtering</vt:lpstr>
      <vt:lpstr>Guided Image Filtering</vt:lpstr>
      <vt:lpstr>Guided Image Filtering</vt:lpstr>
      <vt:lpstr>Guided Image Filtering</vt:lpstr>
      <vt:lpstr>Guided Image Filtering</vt:lpstr>
      <vt:lpstr>Guided Image Filtering</vt:lpstr>
      <vt:lpstr>Guided Image Filtering</vt:lpstr>
      <vt:lpstr>Guided Image Filtering</vt:lpstr>
      <vt:lpstr>Guided Image Filtering</vt:lpstr>
      <vt:lpstr>Guided Image Filtering</vt:lpstr>
      <vt:lpstr>Guided Image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kwonjunn01@gmail.com</cp:lastModifiedBy>
  <cp:revision>1</cp:revision>
  <dcterms:created xsi:type="dcterms:W3CDTF">1601-01-01T00:00:00Z</dcterms:created>
  <dcterms:modified xsi:type="dcterms:W3CDTF">2020-09-29T05:32:47Z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