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334B-E87A-DCCC-F19E-F0A3D360D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2BBFC-92EF-8E31-2500-C6C46F5E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3A2E1-0F7E-DADE-2FEE-DFCD110B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0DCBC-1740-5E5C-44A9-953918F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847CC-D2C0-6675-F450-8C418916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8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B9E0A-4D2E-D325-3FD7-DD94A590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EBC38-5303-2C28-29DF-EA1F5D40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AE618-E1FB-B3D6-00BA-B3F4237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F4D5A-332A-3EA2-D92D-DE66D784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41A64-8504-0B40-8737-6368EA9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C1C74-3C0C-FD70-C5EA-52BCD30FA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BBDB4-959E-C877-5578-6C4332C5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5281E-F7D0-34EF-A9F1-2FF3DD29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0190A-DAAA-6D47-F4E6-C3935FA1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EBA3F-4218-A29D-BF21-37FDAF16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D2232-602F-94F3-EE59-16D483AF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309EC-DE87-CACB-2264-561B2581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7FA49-963C-4F6C-13DE-7D66FAB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0F9C-93A8-0087-DF13-678F29D9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9A56-7EB7-9F93-E206-954F7ABC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23219-BEFD-2CB4-758B-CB12168B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D5A01-53E0-340A-68ED-87ECB9A5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9A414-FB9B-5E0E-54DC-AC98CB90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25CD-AAA2-E229-5668-9FFA32CB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C13F9-42DE-2E89-EC26-553F0AC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44B0D-D76D-8AF5-3B9D-5C0D511F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67F49-9E0E-C0EE-B7DF-510843BC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04B93-FB2D-9C3F-A88F-B9C5901B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21462-608A-BA84-9F03-3D50EE78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C9A00-BCCE-74BE-F25A-A87478C6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C37BB-FBB1-E340-9B61-EF2F744B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C0BA7-F399-1D18-7B8B-D4EBAB10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7B990-54E9-29B2-D590-1228D256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E8609-2A86-4232-7A09-930B4FA3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6766B-C2DC-765E-D0E3-C1126F00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AA22A-E23A-5459-F730-B12FA574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512D4-57A0-01B4-0D61-79E3F807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AD3A1-CAFB-625E-5116-ADE95ADC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C9F25-4223-A9A1-A771-D611739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DC227-AC49-7C26-3BC0-C4C15D3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E4A4CF-3F51-E8A8-CC5F-D621667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7AF99-A67D-0A1E-F1C3-E92028A0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F144E-6D58-EA0E-1D6E-948A33DB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FC974-53D4-60A1-2C7D-8F190964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F9108-65EC-B0B4-A574-23B29C71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EF86C-CCD8-F4BD-E037-03CBC279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7DBF-F566-320F-CF61-1EE6ECDE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FFC51-9D1D-2561-8701-4FCACCD5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DB904-606D-4A5E-33A9-A459E5C2C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45F06-40D4-126F-D753-E2E8B8D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DD382-F3A7-E0A2-84E4-EFD96E34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E6E06-EC3F-6666-782F-1AED9744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70D1-9BF2-AC9B-2CFE-6036CAFA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D53C66-5559-E8C6-3FC8-89BD479A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C185-1432-A7FF-90A1-941FA4909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5ADBC-EC7A-F80B-00B9-2AC4394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D6CC1-07B4-14D8-89E3-57F394B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D2BBD-081A-4479-D078-74A0BCB5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418D1-85A9-9A64-19AC-FB88DC7F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F6E4-13CE-03BC-782D-E0D07BCC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7A557-5940-753D-FDE8-53929F963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D9D7-402D-47EE-94D9-C86C48365AE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BD12D-1BC6-DA64-B356-A515D694B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758F8-C3C4-66DA-1680-7CBFF993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5020-DB99-4D96-BA09-715F8D39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D348-F8EC-0F4E-5B85-DAB0265B5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마이크로프로세서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E8A2E-20BE-3B2D-3307-143A50AA7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첫번째 숙제 </a:t>
            </a:r>
            <a:r>
              <a:rPr lang="en-US" altLang="ko-KR" dirty="0"/>
              <a:t>– 2401</a:t>
            </a:r>
            <a:r>
              <a:rPr lang="ko-KR" altLang="en-US" dirty="0"/>
              <a:t>권강빈</a:t>
            </a:r>
          </a:p>
        </p:txBody>
      </p:sp>
    </p:spTree>
    <p:extLst>
      <p:ext uri="{BB962C8B-B14F-4D97-AF65-F5344CB8AC3E}">
        <p14:creationId xmlns:p14="http://schemas.microsoft.com/office/powerpoint/2010/main" val="22365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7CAB-A782-5D7F-DF17-574DEFCC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portable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F792B-53B1-4FE7-AE30-9A525875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Install mode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리눅스에서 따라 </a:t>
            </a:r>
            <a:r>
              <a:rPr lang="ko-KR" altLang="en-US" sz="2000" dirty="0" err="1"/>
              <a:t>설정없이</a:t>
            </a:r>
            <a:r>
              <a:rPr lang="ko-KR" altLang="en-US" sz="2000" dirty="0"/>
              <a:t> </a:t>
            </a:r>
            <a:r>
              <a:rPr lang="en-US" altLang="ko-KR" sz="2000" dirty="0"/>
              <a:t>code .</a:t>
            </a:r>
            <a:r>
              <a:rPr lang="ko-KR" altLang="en-US" sz="2000" dirty="0"/>
              <a:t>을 입력하면 바로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VSCode</a:t>
            </a:r>
            <a:r>
              <a:rPr lang="ko-KR" altLang="en-US" sz="2000" dirty="0"/>
              <a:t>로 들어가진다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시스템을 직접 건드린다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portable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개 다운받아서 다 다르게 설정해서 쓸 수 있고 폴더만 있으면 다른 컴퓨터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에서도 내가 설정한 그대로 사용 가능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단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파일을 </a:t>
            </a:r>
            <a:r>
              <a:rPr lang="ko-KR" altLang="en-US" sz="2000" dirty="0" err="1">
                <a:solidFill>
                  <a:srgbClr val="FF0000"/>
                </a:solidFill>
              </a:rPr>
              <a:t>받들어야한다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단점 </a:t>
            </a:r>
            <a:r>
              <a:rPr lang="en-US" altLang="ko-KR" sz="2000" dirty="0"/>
              <a:t>: PATH </a:t>
            </a:r>
            <a:r>
              <a:rPr lang="ko-KR" altLang="en-US" sz="2000" dirty="0"/>
              <a:t>설정을 따로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3BAD-1E53-D141-92A4-60660BE4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ABC42-3FE7-7A36-8323-74D813E8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전처리기 </a:t>
            </a:r>
            <a:r>
              <a:rPr lang="en-US" altLang="ko-KR" dirty="0"/>
              <a:t>-&gt; </a:t>
            </a:r>
            <a:r>
              <a:rPr lang="ko-KR" altLang="en-US" dirty="0"/>
              <a:t>컴파일러 </a:t>
            </a:r>
            <a:r>
              <a:rPr lang="en-US" altLang="ko-KR" dirty="0"/>
              <a:t>-&gt; </a:t>
            </a:r>
            <a:r>
              <a:rPr lang="ko-KR" altLang="en-US" dirty="0"/>
              <a:t>어셈블러 </a:t>
            </a:r>
            <a:r>
              <a:rPr lang="en-US" altLang="ko-KR" dirty="0"/>
              <a:t>-&gt; </a:t>
            </a:r>
            <a:r>
              <a:rPr lang="ko-KR" altLang="en-US" dirty="0" err="1"/>
              <a:t>링커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전처리기 </a:t>
            </a:r>
            <a:r>
              <a:rPr lang="en-US" altLang="ko-KR" sz="2000" dirty="0"/>
              <a:t>: </a:t>
            </a:r>
            <a:r>
              <a:rPr lang="ko-KR" altLang="en-US" sz="2000" dirty="0"/>
              <a:t>헤더파일</a:t>
            </a:r>
            <a:r>
              <a:rPr lang="en-US" altLang="ko-KR" sz="2000" dirty="0"/>
              <a:t> </a:t>
            </a:r>
            <a:r>
              <a:rPr lang="ko-KR" altLang="en-US" sz="2000" dirty="0"/>
              <a:t>중복방지</a:t>
            </a:r>
            <a:r>
              <a:rPr lang="en-US" altLang="ko-KR" sz="2000" dirty="0"/>
              <a:t>, #define </a:t>
            </a:r>
            <a:r>
              <a:rPr lang="ko-KR" altLang="en-US" sz="2000" dirty="0"/>
              <a:t>치환</a:t>
            </a:r>
            <a:r>
              <a:rPr lang="en-US" altLang="ko-KR" sz="2000" dirty="0"/>
              <a:t>, </a:t>
            </a:r>
            <a:r>
              <a:rPr lang="ko-KR" altLang="en-US" sz="2000" dirty="0"/>
              <a:t>매크로를 상수로 변환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매크로란</a:t>
            </a:r>
            <a:r>
              <a:rPr lang="en-US" altLang="ko-KR" sz="2000" dirty="0"/>
              <a:t>? : #define</a:t>
            </a:r>
            <a:r>
              <a:rPr lang="ko-KR" altLang="en-US" sz="2000" dirty="0"/>
              <a:t>를 사용해서 자주 사용하는 명령어를 묶어 하나의 새로운 명령어를 만드는 것이다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인자값</a:t>
            </a:r>
            <a:r>
              <a:rPr lang="ko-KR" altLang="en-US" sz="2000" dirty="0"/>
              <a:t> 설정이 가능한 매크로 함수라는 것도 있어서 함수</a:t>
            </a:r>
            <a:r>
              <a:rPr lang="en-US" altLang="ko-KR" sz="2000" dirty="0"/>
              <a:t>? </a:t>
            </a:r>
            <a:r>
              <a:rPr lang="ko-KR" altLang="en-US" sz="2000" dirty="0"/>
              <a:t>비슷하게도 쓰이는 듯하다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r>
              <a:rPr lang="ko-KR" altLang="en-US" sz="2000" dirty="0"/>
              <a:t>컴파일러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전처리된</a:t>
            </a:r>
            <a:r>
              <a:rPr lang="ko-KR" altLang="en-US" sz="2000" dirty="0"/>
              <a:t> 파일을 이용해서 어셈블리어로 된 파일을 만든다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어셈블러 </a:t>
            </a:r>
            <a:r>
              <a:rPr lang="en-US" altLang="ko-KR" sz="2000" dirty="0"/>
              <a:t>: </a:t>
            </a:r>
            <a:r>
              <a:rPr lang="ko-KR" altLang="en-US" sz="2000" dirty="0"/>
              <a:t>어셈블리어로 된 파일을 </a:t>
            </a:r>
            <a:r>
              <a:rPr lang="ko-KR" altLang="en-US" sz="2000" dirty="0" err="1"/>
              <a:t>기계어로된</a:t>
            </a:r>
            <a:r>
              <a:rPr lang="ko-KR" altLang="en-US" sz="2000" dirty="0"/>
              <a:t> 오브젝트 파일로 변환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링커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 </a:t>
            </a:r>
            <a:r>
              <a:rPr lang="ko-KR" altLang="en-US" sz="2000" dirty="0" err="1"/>
              <a:t>여러파일일</a:t>
            </a:r>
            <a:r>
              <a:rPr lang="ko-KR" altLang="en-US" sz="2000" dirty="0"/>
              <a:t> 경우 라이브러리 함수와 오브젝트파일들을 연결해서 실행 파일을 만든다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56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D219-4481-A113-F4A7-FCDE560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6607B-0B3D-28EB-D502-41278F8E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컴파일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000" dirty="0" err="1"/>
              <a:t>gcc</a:t>
            </a:r>
            <a:r>
              <a:rPr lang="ko-KR" altLang="en-US" sz="2000" dirty="0"/>
              <a:t> 소스파일이름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a.out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r>
              <a:rPr lang="en-US" altLang="ko-KR" sz="2000" dirty="0"/>
              <a:t>, </a:t>
            </a:r>
            <a:r>
              <a:rPr lang="ko-KR" altLang="en-US" sz="2000" dirty="0"/>
              <a:t>실행할 </a:t>
            </a:r>
            <a:r>
              <a:rPr lang="ko-KR" altLang="en-US" sz="2000" dirty="0" err="1"/>
              <a:t>떈</a:t>
            </a:r>
            <a:r>
              <a:rPr lang="ko-KR" altLang="en-US" sz="2000" dirty="0"/>
              <a:t>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a.out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출력파일 이름 지정하면서 컴파일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–o </a:t>
            </a:r>
            <a:r>
              <a:rPr lang="ko-KR" altLang="en-US" sz="2000" dirty="0"/>
              <a:t>출력파일이름 소스파일이름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–o test </a:t>
            </a:r>
            <a:r>
              <a:rPr lang="en-US" altLang="ko-KR" sz="2000" dirty="0" err="1"/>
              <a:t>test.c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파일을 동시에 컴파일 하는 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-o </a:t>
            </a:r>
            <a:r>
              <a:rPr lang="ko-KR" altLang="en-US" sz="2000" dirty="0"/>
              <a:t>출력파일이름 소스파일이름</a:t>
            </a:r>
            <a:r>
              <a:rPr lang="en-US" altLang="ko-KR" sz="2000" dirty="0"/>
              <a:t>1, </a:t>
            </a:r>
            <a:r>
              <a:rPr lang="ko-KR" altLang="en-US" sz="2000" dirty="0"/>
              <a:t>소스파일이름</a:t>
            </a:r>
            <a:r>
              <a:rPr lang="en-US" altLang="ko-KR" sz="2000" dirty="0"/>
              <a:t>2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–o test </a:t>
            </a:r>
            <a:r>
              <a:rPr lang="en-US" altLang="ko-KR" sz="2000" dirty="0" err="1"/>
              <a:t>test.c</a:t>
            </a:r>
            <a:r>
              <a:rPr lang="en-US" altLang="ko-KR" sz="2000" dirty="0"/>
              <a:t>, test1.c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970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A9C88-4C25-D31E-8949-7528C4EA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A983312-7403-0C02-B022-786DD1E2D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11313"/>
            <a:ext cx="4846740" cy="16841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4E59E7-9CD1-91F2-C42D-31CCFC96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85775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81C4-0D37-2EE7-E630-455DA693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– </a:t>
            </a:r>
            <a:r>
              <a:rPr lang="ko-KR" altLang="en-US" dirty="0"/>
              <a:t>이중 포인터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12DEDC-05C3-983A-DEB3-44052585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04572" cy="25986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571017-88EA-FC5E-928D-F4D08A34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7974"/>
            <a:ext cx="3482642" cy="86113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67ED3A5-3AAD-8ACE-9C0F-691AD3ACFBC8}"/>
              </a:ext>
            </a:extLst>
          </p:cNvPr>
          <p:cNvSpPr txBox="1">
            <a:spLocks/>
          </p:cNvSpPr>
          <p:nvPr/>
        </p:nvSpPr>
        <p:spPr>
          <a:xfrm>
            <a:off x="4791636" y="1653054"/>
            <a:ext cx="6938546" cy="3879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주석</a:t>
            </a:r>
            <a:r>
              <a:rPr lang="en-US" altLang="ko-KR" dirty="0"/>
              <a:t>1</a:t>
            </a:r>
            <a:r>
              <a:rPr lang="ko-KR" altLang="en-US" dirty="0" err="1"/>
              <a:t>번이랑</a:t>
            </a:r>
            <a:r>
              <a:rPr lang="ko-KR" altLang="en-US" dirty="0"/>
              <a:t> 주석</a:t>
            </a:r>
            <a:r>
              <a:rPr lang="en-US" altLang="ko-KR" dirty="0"/>
              <a:t>2</a:t>
            </a:r>
            <a:r>
              <a:rPr lang="ko-KR" altLang="en-US" dirty="0" err="1"/>
              <a:t>번이랑</a:t>
            </a:r>
            <a:r>
              <a:rPr lang="ko-KR" altLang="en-US" dirty="0"/>
              <a:t> 주소가 같을 것 같아서 해봤는데 실제로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E3CC-50E7-1F8E-65B1-4606EB03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– </a:t>
            </a:r>
            <a:r>
              <a:rPr lang="ko-KR" altLang="en-US"/>
              <a:t>배열과 포인터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11DD6-D328-B74E-6703-BC9C0793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                           a</a:t>
            </a:r>
            <a:r>
              <a:rPr lang="ko-KR" altLang="en-US" dirty="0"/>
              <a:t>는 배열의 시작주소이다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a == *a == *(a+0) == a[0] == *p</a:t>
            </a:r>
            <a:r>
              <a:rPr lang="ko-KR" altLang="en-US" sz="2000" dirty="0"/>
              <a:t> </a:t>
            </a:r>
            <a:r>
              <a:rPr lang="en-US" altLang="ko-KR" sz="2000" dirty="0"/>
              <a:t>== *(p+0)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a[1] == *(a+1) == *(p+1)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/>
              <a:t>                                </a:t>
            </a:r>
            <a:br>
              <a:rPr lang="en-US" altLang="ko-KR" dirty="0"/>
            </a:br>
            <a:r>
              <a:rPr lang="en-US" altLang="ko-KR" dirty="0"/>
              <a:t>                            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F503A-1C5E-CBDB-99DD-607C127F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01609" cy="2994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9A3C5E-B13F-FFEF-019D-15789D94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5482"/>
            <a:ext cx="336833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309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마이크로프로세서</vt:lpstr>
      <vt:lpstr>Install mode vs portable mode</vt:lpstr>
      <vt:lpstr>C 프로그램 생성 과정</vt:lpstr>
      <vt:lpstr>Gcc 실행방법</vt:lpstr>
      <vt:lpstr>포인터 - 1</vt:lpstr>
      <vt:lpstr>포인터 – 이중 포인터</vt:lpstr>
      <vt:lpstr>포인터 – 배열과 포인터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마이크로프로세서</dc:title>
  <dc:creator>강빈</dc:creator>
  <cp:lastModifiedBy>강빈</cp:lastModifiedBy>
  <cp:revision>3</cp:revision>
  <dcterms:created xsi:type="dcterms:W3CDTF">2023-03-15T16:48:51Z</dcterms:created>
  <dcterms:modified xsi:type="dcterms:W3CDTF">2023-03-15T17:03:35Z</dcterms:modified>
</cp:coreProperties>
</file>