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F310A-9FB1-4DF9-8EDE-0776E3F58B5A}" v="118" dt="2023-05-22T02:41:48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4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96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8C95-9150-4BB9-9BBB-0A446BDC1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F1CBD9-04A4-4695-850A-E009694E6C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8360-352F-9969-2E48-F4AD23BF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D1702-93F3-B860-C6E4-0EFD7921A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</p:spPr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pPr algn="ctr"/>
            <a:r>
              <a:rPr lang="en-US" altLang="ko-KR" dirty="0"/>
              <a:t>201945796</a:t>
            </a:r>
          </a:p>
          <a:p>
            <a:pPr algn="ctr"/>
            <a:r>
              <a:rPr lang="ko-KR" altLang="en-US" dirty="0"/>
              <a:t>권기훈</a:t>
            </a:r>
          </a:p>
        </p:txBody>
      </p:sp>
    </p:spTree>
    <p:extLst>
      <p:ext uri="{BB962C8B-B14F-4D97-AF65-F5344CB8AC3E}">
        <p14:creationId xmlns:p14="http://schemas.microsoft.com/office/powerpoint/2010/main" val="309361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9416-28C5-B7D7-23EB-0903FF35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93F50-198D-C6E7-225A-06E98F9F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Open API </a:t>
            </a:r>
            <a:r>
              <a:rPr lang="ko-KR" altLang="en-US" dirty="0"/>
              <a:t>문서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키 또는 인증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HTTP </a:t>
            </a:r>
            <a:r>
              <a:rPr lang="ko-KR" altLang="en-US" dirty="0"/>
              <a:t>요청 보내기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요청 파라미터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응답 처리</a:t>
            </a:r>
          </a:p>
        </p:txBody>
      </p:sp>
    </p:spTree>
    <p:extLst>
      <p:ext uri="{BB962C8B-B14F-4D97-AF65-F5344CB8AC3E}">
        <p14:creationId xmlns:p14="http://schemas.microsoft.com/office/powerpoint/2010/main" val="3210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3B9DF-E8E3-98B4-C585-EC6F4F6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 Open API </a:t>
            </a:r>
            <a:r>
              <a:rPr lang="ko-KR" altLang="en-US" dirty="0"/>
              <a:t>문서 확인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F5AD3-E3A0-483B-7281-97A59826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사용하려는 </a:t>
            </a:r>
            <a:r>
              <a:rPr lang="en-US" altLang="ko-KR" dirty="0"/>
              <a:t>Open API</a:t>
            </a:r>
            <a:r>
              <a:rPr lang="ko-KR" altLang="en-US" dirty="0"/>
              <a:t>의 공식 문서를 확인 후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ko-KR" altLang="en-US" dirty="0" err="1"/>
              <a:t>엔드포인트</a:t>
            </a:r>
            <a:r>
              <a:rPr lang="en-US" altLang="ko-KR" dirty="0"/>
              <a:t>, </a:t>
            </a:r>
            <a:r>
              <a:rPr lang="ko-KR" altLang="en-US" dirty="0"/>
              <a:t>요청 방법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응답 형식 등에 대한 정보를 파악한다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&gt; 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관리 </a:t>
            </a:r>
            <a:r>
              <a:rPr lang="en-US" altLang="ko-KR" dirty="0"/>
              <a:t>&gt; 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내역 관리를 통해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Open API</a:t>
            </a:r>
            <a:r>
              <a:rPr lang="ko-KR" altLang="en-US" dirty="0"/>
              <a:t>의 정보 조회나 사용한 내역을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68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05CEB-F930-386E-80A5-C5ADE1CF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 API </a:t>
            </a:r>
            <a:r>
              <a:rPr lang="ko-KR" altLang="en-US" dirty="0"/>
              <a:t>키 또는 인증 설정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8001F-BA61-F921-D23D-5B5FFAA8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몇몇 </a:t>
            </a:r>
            <a:r>
              <a:rPr lang="en-US" altLang="ko-KR" dirty="0"/>
              <a:t>Open API</a:t>
            </a:r>
            <a:r>
              <a:rPr lang="ko-KR" altLang="en-US" dirty="0"/>
              <a:t>는 인증이 필요한 경우가 있으며</a:t>
            </a:r>
            <a:r>
              <a:rPr lang="en-US" altLang="ko-KR" dirty="0"/>
              <a:t>, </a:t>
            </a:r>
            <a:r>
              <a:rPr lang="ko-KR" altLang="en-US" dirty="0"/>
              <a:t>이를 위해 </a:t>
            </a:r>
            <a:r>
              <a:rPr lang="en-US" altLang="ko-KR" dirty="0"/>
              <a:t>API </a:t>
            </a:r>
            <a:r>
              <a:rPr lang="ko-KR" altLang="en-US" dirty="0"/>
              <a:t>키나 인증 토큰을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발급받아야 할 수 있다</a:t>
            </a:r>
            <a:r>
              <a:rPr lang="en-US" altLang="ko-KR" dirty="0"/>
              <a:t>. API </a:t>
            </a:r>
            <a:r>
              <a:rPr lang="ko-KR" altLang="en-US" dirty="0"/>
              <a:t>키 또는 인증 토큰을 얻는 방법은 </a:t>
            </a:r>
            <a:r>
              <a:rPr lang="en-US" altLang="ko-KR" dirty="0"/>
              <a:t>API</a:t>
            </a:r>
            <a:r>
              <a:rPr lang="ko-KR" altLang="en-US" dirty="0"/>
              <a:t>문서에 자세히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설명되어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권한 부여 프로필 </a:t>
            </a:r>
            <a:r>
              <a:rPr lang="en-US" altLang="ko-KR" dirty="0"/>
              <a:t>&gt; </a:t>
            </a:r>
            <a:r>
              <a:rPr lang="ko-KR" altLang="en-US" dirty="0"/>
              <a:t>상단 메뉴의 구축 탭 </a:t>
            </a:r>
            <a:r>
              <a:rPr lang="en-US" altLang="ko-KR" dirty="0"/>
              <a:t>&gt; </a:t>
            </a:r>
            <a:r>
              <a:rPr lang="ko-KR" altLang="en-US" dirty="0"/>
              <a:t>왼쪽 메뉴의 설정 </a:t>
            </a:r>
            <a:r>
              <a:rPr lang="en-US" altLang="ko-KR" dirty="0"/>
              <a:t>&gt; </a:t>
            </a:r>
            <a:r>
              <a:rPr lang="ko-KR" altLang="en-US" dirty="0"/>
              <a:t>프로필 권한 부여를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통해 권한 부여 설정이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1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002A6-6C3A-7FA5-04FA-D99F0AC3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 HTTP </a:t>
            </a:r>
            <a:r>
              <a:rPr lang="ko-KR" altLang="en-US" dirty="0"/>
              <a:t>요청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B85CC-6BE9-2688-C722-14551E40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öhne"/>
              </a:rPr>
              <a:t>Open API</a:t>
            </a:r>
            <a:r>
              <a:rPr lang="ko-KR" altLang="en-US" b="0" i="0" dirty="0">
                <a:effectLst/>
                <a:latin typeface="Söhne"/>
              </a:rPr>
              <a:t>와 상호작용하기 위해 </a:t>
            </a:r>
            <a:r>
              <a:rPr lang="en-US" altLang="ko-KR" b="0" i="0" dirty="0">
                <a:effectLst/>
                <a:latin typeface="Söhne"/>
              </a:rPr>
              <a:t>HTTP </a:t>
            </a:r>
            <a:r>
              <a:rPr lang="ko-KR" altLang="en-US" b="0" i="0" dirty="0">
                <a:effectLst/>
                <a:latin typeface="Söhne"/>
              </a:rPr>
              <a:t>요청을 보내야 한다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일반적으로는 </a:t>
            </a:r>
            <a:r>
              <a:rPr lang="en-US" altLang="ko-KR" b="0" i="0" dirty="0">
                <a:effectLst/>
                <a:latin typeface="Söhne"/>
              </a:rPr>
              <a:t>GET, POST, PUT, DELETE </a:t>
            </a:r>
            <a:r>
              <a:rPr lang="ko-KR" altLang="en-US" b="0" i="0" dirty="0">
                <a:effectLst/>
                <a:latin typeface="Söhne"/>
              </a:rPr>
              <a:t>등의 </a:t>
            </a:r>
            <a:r>
              <a:rPr lang="en-US" altLang="ko-KR" b="0" i="0" dirty="0">
                <a:effectLst/>
                <a:latin typeface="Söhne"/>
              </a:rPr>
              <a:t>HTTP </a:t>
            </a:r>
            <a:r>
              <a:rPr lang="ko-KR" altLang="en-US" b="0" i="0" dirty="0">
                <a:effectLst/>
                <a:latin typeface="Söhne"/>
              </a:rPr>
              <a:t>메서드를 사용한다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요청 </a:t>
            </a:r>
            <a:r>
              <a:rPr lang="en-US" altLang="ko-KR" b="0" i="0" dirty="0">
                <a:effectLst/>
                <a:latin typeface="Söhne"/>
              </a:rPr>
              <a:t>URL</a:t>
            </a:r>
            <a:r>
              <a:rPr lang="ko-KR" altLang="en-US" b="0" i="0" dirty="0">
                <a:effectLst/>
                <a:latin typeface="Söhne"/>
              </a:rPr>
              <a:t>에는 </a:t>
            </a:r>
            <a:r>
              <a:rPr lang="en-US" altLang="ko-KR" b="0" i="0" dirty="0">
                <a:effectLst/>
                <a:latin typeface="Söhne"/>
              </a:rPr>
              <a:t>API</a:t>
            </a:r>
            <a:r>
              <a:rPr lang="ko-KR" altLang="en-US" b="0" i="0" dirty="0">
                <a:effectLst/>
                <a:latin typeface="Söhne"/>
              </a:rPr>
              <a:t>의 </a:t>
            </a:r>
            <a:r>
              <a:rPr lang="ko-KR" altLang="en-US" b="0" i="0" dirty="0" err="1">
                <a:effectLst/>
                <a:latin typeface="Söhne"/>
              </a:rPr>
              <a:t>엔드포인트를</a:t>
            </a:r>
            <a:r>
              <a:rPr lang="ko-KR" altLang="en-US" b="0" i="0" dirty="0">
                <a:effectLst/>
                <a:latin typeface="Söhne"/>
              </a:rPr>
              <a:t> 포함하고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필요한 경우 쿼리 매개변수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요청 본문 등을 포함하여 요청을 구성한다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0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8CA42-3A56-03D5-DDCE-BFD6C6AB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 </a:t>
            </a:r>
            <a:r>
              <a:rPr lang="ko-KR" altLang="en-US" dirty="0"/>
              <a:t>요청 파라미터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39452-CA8D-053F-823A-BB3598A7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öhne"/>
              </a:rPr>
              <a:t>API </a:t>
            </a:r>
            <a:r>
              <a:rPr lang="ko-KR" altLang="en-US" b="0" i="0" dirty="0">
                <a:effectLst/>
                <a:latin typeface="Söhne"/>
              </a:rPr>
              <a:t>요청에 필요한 매개변수를 설정해야 할 수 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이는 쿼리 매개변수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경로 매개변수 또는 요청 본문에 포함될 수 있다</a:t>
            </a:r>
            <a:r>
              <a:rPr lang="en-US" altLang="ko-KR" b="0" i="0" dirty="0">
                <a:effectLst/>
                <a:latin typeface="Söhne"/>
              </a:rPr>
              <a:t>. API </a:t>
            </a:r>
            <a:r>
              <a:rPr lang="ko-KR" altLang="en-US" b="0" i="0" dirty="0">
                <a:effectLst/>
                <a:latin typeface="Söhne"/>
              </a:rPr>
              <a:t>문서를 참조하여 요청에 필요한 매개변수의 이름과 값을 정확하게 설정한다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4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E4D20-B0F5-0027-8BD5-63D7FECF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 </a:t>
            </a:r>
            <a:r>
              <a:rPr lang="ko-KR" altLang="en-US" dirty="0"/>
              <a:t>응답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9E4DA-5051-95BB-C48D-A1BB030C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öhne"/>
              </a:rPr>
              <a:t>Open API </a:t>
            </a:r>
            <a:r>
              <a:rPr lang="ko-KR" altLang="en-US" b="0" i="0" dirty="0">
                <a:effectLst/>
                <a:latin typeface="Söhne"/>
              </a:rPr>
              <a:t>요청에 대한 응답을 받으면 응답 데이터를 처리해야 한다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일반적으로 응답은 </a:t>
            </a:r>
            <a:r>
              <a:rPr lang="en-US" altLang="ko-KR" b="0" i="0" dirty="0">
                <a:effectLst/>
                <a:latin typeface="Söhne"/>
              </a:rPr>
              <a:t>JSON </a:t>
            </a:r>
            <a:r>
              <a:rPr lang="ko-KR" altLang="en-US" b="0" i="0" dirty="0">
                <a:effectLst/>
                <a:latin typeface="Söhne"/>
              </a:rPr>
              <a:t>형식으로 제공되며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이를 </a:t>
            </a:r>
            <a:r>
              <a:rPr lang="ko-KR" altLang="en-US" dirty="0" err="1">
                <a:latin typeface="Söhne"/>
              </a:rPr>
              <a:t>패</a:t>
            </a:r>
            <a:r>
              <a:rPr lang="ko-KR" altLang="en-US" b="0" i="0" dirty="0" err="1">
                <a:effectLst/>
                <a:latin typeface="Söhne"/>
              </a:rPr>
              <a:t>싱하여</a:t>
            </a:r>
            <a:r>
              <a:rPr lang="ko-KR" altLang="en-US" b="0" i="0" dirty="0">
                <a:effectLst/>
                <a:latin typeface="Söhne"/>
              </a:rPr>
              <a:t> 필요한 정보를 추출하거나 원하는 방식으로 가공한다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5870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260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Söhne</vt:lpstr>
      <vt:lpstr>Arial</vt:lpstr>
      <vt:lpstr>Gill Sans MT</vt:lpstr>
      <vt:lpstr>갤러리</vt:lpstr>
      <vt:lpstr>Open API 사용법</vt:lpstr>
      <vt:lpstr>목차</vt:lpstr>
      <vt:lpstr>1.   Open API 문서 확인</vt:lpstr>
      <vt:lpstr>2.   API 키 또는 인증 설정 </vt:lpstr>
      <vt:lpstr>3.   HTTP 요청 보내기</vt:lpstr>
      <vt:lpstr>4.   요청 파라미터 설정</vt:lpstr>
      <vt:lpstr>5.   응답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 사용법</dc:title>
  <dc:creator>gihun Kwon</dc:creator>
  <cp:lastModifiedBy>권기훈</cp:lastModifiedBy>
  <cp:revision>1</cp:revision>
  <dcterms:created xsi:type="dcterms:W3CDTF">2023-05-22T02:26:09Z</dcterms:created>
  <dcterms:modified xsi:type="dcterms:W3CDTF">2023-05-22T02:55:32Z</dcterms:modified>
</cp:coreProperties>
</file>