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92" r:id="rId2"/>
    <p:sldId id="347" r:id="rId3"/>
    <p:sldId id="354" r:id="rId4"/>
    <p:sldId id="332" r:id="rId5"/>
    <p:sldId id="333" r:id="rId6"/>
    <p:sldId id="355" r:id="rId7"/>
    <p:sldId id="265" r:id="rId8"/>
    <p:sldId id="276" r:id="rId9"/>
    <p:sldId id="278" r:id="rId10"/>
    <p:sldId id="280" r:id="rId11"/>
    <p:sldId id="281" r:id="rId12"/>
    <p:sldId id="284" r:id="rId13"/>
    <p:sldId id="279" r:id="rId14"/>
    <p:sldId id="282" r:id="rId15"/>
    <p:sldId id="285" r:id="rId16"/>
    <p:sldId id="283" r:id="rId17"/>
    <p:sldId id="286" r:id="rId18"/>
    <p:sldId id="287" r:id="rId19"/>
    <p:sldId id="288" r:id="rId20"/>
    <p:sldId id="356" r:id="rId21"/>
    <p:sldId id="357" r:id="rId22"/>
    <p:sldId id="338" r:id="rId23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68F86F4-57A7-48A6-ACFA-92D03817CBDA}"/>
              </a:ext>
            </a:extLst>
          </p:cNvPr>
          <p:cNvGrpSpPr/>
          <p:nvPr/>
        </p:nvGrpSpPr>
        <p:grpSpPr>
          <a:xfrm>
            <a:off x="4469581" y="1613166"/>
            <a:ext cx="3345339" cy="3638971"/>
            <a:chOff x="2936776" y="620688"/>
            <a:chExt cx="3624118" cy="39422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1544E4-D827-4AF0-8362-D4AC2090C213}"/>
                </a:ext>
              </a:extLst>
            </p:cNvPr>
            <p:cNvSpPr txBox="1"/>
            <p:nvPr/>
          </p:nvSpPr>
          <p:spPr>
            <a:xfrm>
              <a:off x="2936776" y="620688"/>
              <a:ext cx="3624118" cy="157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 sum (a, b):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result = a + b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return result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39E0F1-4EC1-42FD-9F93-98CD9ABEC437}"/>
                </a:ext>
              </a:extLst>
            </p:cNvPr>
            <p:cNvSpPr txBox="1"/>
            <p:nvPr/>
          </p:nvSpPr>
          <p:spPr>
            <a:xfrm>
              <a:off x="2936776" y="2492896"/>
              <a:ext cx="2610437" cy="2070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= </a:t>
              </a:r>
              <a:r>
                <a:rPr lang="en-US" altLang="ko-KR" sz="2954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sum(1,2)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 = </a:t>
              </a:r>
              <a:r>
                <a:rPr lang="en-US" altLang="ko-KR" sz="2954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sum(3,4)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print(x)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7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3731410" y="3098140"/>
            <a:ext cx="472918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매개변수가 없는 함수</a:t>
            </a:r>
            <a:endParaRPr lang="en-US" altLang="ko-KR" sz="37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93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96148" y="2136340"/>
            <a:ext cx="4137736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5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3050623" y="3894284"/>
            <a:ext cx="6047313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getRandomNumber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number = </a:t>
            </a:r>
            <a:r>
              <a:rPr lang="en-US" altLang="ko-KR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random.randint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(1,10)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952B8-2F96-4293-B245-50DE89B72DAC}"/>
              </a:ext>
            </a:extLst>
          </p:cNvPr>
          <p:cNvSpPr txBox="1"/>
          <p:nvPr/>
        </p:nvSpPr>
        <p:spPr>
          <a:xfrm>
            <a:off x="3050623" y="1292388"/>
            <a:ext cx="3048591" cy="168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585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2585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22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3943007" y="3098140"/>
            <a:ext cx="430598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7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37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02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23208" y="2528754"/>
            <a:ext cx="494558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99044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6146051" y="2434645"/>
            <a:ext cx="4403369" cy="10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printName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(name):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4D1EC-67A2-4D91-B8F9-EBED44F2C3BA}"/>
              </a:ext>
            </a:extLst>
          </p:cNvPr>
          <p:cNvSpPr txBox="1"/>
          <p:nvPr/>
        </p:nvSpPr>
        <p:spPr>
          <a:xfrm>
            <a:off x="2107866" y="2448850"/>
            <a:ext cx="3986989" cy="145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74508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973190" y="3098140"/>
            <a:ext cx="624562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7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37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83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69593" y="2528754"/>
            <a:ext cx="3252814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37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215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186882" y="2448851"/>
            <a:ext cx="3244799" cy="1796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69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7B3B2-23C0-4733-8985-485E0775DF39}"/>
              </a:ext>
            </a:extLst>
          </p:cNvPr>
          <p:cNvSpPr txBox="1"/>
          <p:nvPr/>
        </p:nvSpPr>
        <p:spPr>
          <a:xfrm>
            <a:off x="6295408" y="2448850"/>
            <a:ext cx="3864841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sayHi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print(“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</a:t>
            </a:r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5569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82086" y="3102283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3E5DA6-801B-4868-B456-BB7F0C5A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1985761"/>
            <a:ext cx="676369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5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339203" y="2397949"/>
            <a:ext cx="75135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로또 번호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로또 번호는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1~45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숫자 모두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달라야 한다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로또 번호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생성함수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작성하고 사용한다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5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5685" y="3098140"/>
            <a:ext cx="230063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3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A5A661-CBEF-4ABF-A529-4F62C274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62383"/>
            <a:ext cx="1101909" cy="11019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3853BE-1746-4CEB-A6CD-289A47B7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08" y="460469"/>
            <a:ext cx="1101909" cy="10938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E82AFB-7615-42B0-8119-B6DB302B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48" y="456417"/>
            <a:ext cx="1110011" cy="1101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41EB5D-CFE5-4636-B1BB-A276C172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468" y="466434"/>
            <a:ext cx="1101909" cy="10938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8655F1-3749-43CD-ADBB-86D164849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460469"/>
            <a:ext cx="1118113" cy="11181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CD5AB3-382B-4510-AFBB-3F5EC3B31396}"/>
                  </a:ext>
                </a:extLst>
              </p:cNvPr>
              <p:cNvSpPr txBox="1"/>
              <p:nvPr/>
            </p:nvSpPr>
            <p:spPr>
              <a:xfrm>
                <a:off x="3575720" y="2852936"/>
                <a:ext cx="4802020" cy="216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altLang="ko-KR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altLang="ko-KR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CD5AB3-382B-4510-AFBB-3F5EC3B3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852936"/>
                <a:ext cx="4802020" cy="2163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ED6D52-314B-4EEA-92C2-309B7406F259}"/>
              </a:ext>
            </a:extLst>
          </p:cNvPr>
          <p:cNvSpPr/>
          <p:nvPr/>
        </p:nvSpPr>
        <p:spPr>
          <a:xfrm>
            <a:off x="3215680" y="2276872"/>
            <a:ext cx="5760640" cy="302433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E4B3D9-69CA-4A0F-81D1-71691E2FFA39}"/>
              </a:ext>
            </a:extLst>
          </p:cNvPr>
          <p:cNvCxnSpPr/>
          <p:nvPr/>
        </p:nvCxnSpPr>
        <p:spPr>
          <a:xfrm>
            <a:off x="551384" y="1700808"/>
            <a:ext cx="2664296" cy="57606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D5F480-454F-40D5-B022-E23C66EE3251}"/>
              </a:ext>
            </a:extLst>
          </p:cNvPr>
          <p:cNvCxnSpPr>
            <a:cxnSpLocks/>
          </p:cNvCxnSpPr>
          <p:nvPr/>
        </p:nvCxnSpPr>
        <p:spPr>
          <a:xfrm flipH="1">
            <a:off x="4763852" y="1578582"/>
            <a:ext cx="2033507" cy="696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627A1-8763-4F16-B116-AA9B6868ECE2}"/>
              </a:ext>
            </a:extLst>
          </p:cNvPr>
          <p:cNvSpPr/>
          <p:nvPr/>
        </p:nvSpPr>
        <p:spPr>
          <a:xfrm>
            <a:off x="3251684" y="1988840"/>
            <a:ext cx="1476164" cy="57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78A635-E82F-4070-8382-40B8567D9E3F}"/>
              </a:ext>
            </a:extLst>
          </p:cNvPr>
          <p:cNvSpPr/>
          <p:nvPr/>
        </p:nvSpPr>
        <p:spPr>
          <a:xfrm>
            <a:off x="7455406" y="5016798"/>
            <a:ext cx="1476164" cy="57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2D780B-1159-4340-BDF8-344096E500F2}"/>
              </a:ext>
            </a:extLst>
          </p:cNvPr>
          <p:cNvCxnSpPr>
            <a:cxnSpLocks/>
          </p:cNvCxnSpPr>
          <p:nvPr/>
        </p:nvCxnSpPr>
        <p:spPr>
          <a:xfrm flipH="1" flipV="1">
            <a:off x="8976320" y="5301208"/>
            <a:ext cx="1175215" cy="87232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ABA8D2-6841-4BA4-9DB1-3A2CD21B6332}"/>
              </a:ext>
            </a:extLst>
          </p:cNvPr>
          <p:cNvCxnSpPr>
            <a:cxnSpLocks/>
          </p:cNvCxnSpPr>
          <p:nvPr/>
        </p:nvCxnSpPr>
        <p:spPr>
          <a:xfrm flipH="1">
            <a:off x="6472572" y="5301208"/>
            <a:ext cx="1005923" cy="100811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4E4B169-3D54-429B-946E-44DD8CC04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414" y="5427933"/>
            <a:ext cx="1476164" cy="11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75207" y="2768498"/>
            <a:ext cx="32415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(function)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4066446" y="3429000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수행하는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68350" y="3102283"/>
            <a:ext cx="545534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반복적으로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사용되는 코드를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만든다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50243" y="3102283"/>
            <a:ext cx="4291559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만드는 방법</a:t>
            </a:r>
            <a:endParaRPr lang="en-US" altLang="ko-KR" sz="369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30421" y="2247138"/>
            <a:ext cx="4931158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369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6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69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36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36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369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694222" y="2477260"/>
            <a:ext cx="3345339" cy="145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sum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(a, b):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result = a + b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AD2C7-6575-4676-BAF9-2A34836F93AB}"/>
              </a:ext>
            </a:extLst>
          </p:cNvPr>
          <p:cNvSpPr txBox="1"/>
          <p:nvPr/>
        </p:nvSpPr>
        <p:spPr>
          <a:xfrm>
            <a:off x="1974927" y="2477261"/>
            <a:ext cx="4029230" cy="19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3731410" y="3098140"/>
            <a:ext cx="472918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7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사용하는 방법</a:t>
            </a:r>
            <a:endParaRPr lang="en-US" altLang="ko-KR" sz="37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76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250</Words>
  <Application>Microsoft Office PowerPoint</Application>
  <PresentationFormat>와이드스크린</PresentationFormat>
  <Paragraphs>63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138</cp:revision>
  <cp:lastPrinted>2020-11-01T06:25:25Z</cp:lastPrinted>
  <dcterms:created xsi:type="dcterms:W3CDTF">2006-10-05T04:04:58Z</dcterms:created>
  <dcterms:modified xsi:type="dcterms:W3CDTF">2021-04-21T08:01:17Z</dcterms:modified>
</cp:coreProperties>
</file>