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7"/>
  </p:handoutMasterIdLst>
  <p:sldIdLst>
    <p:sldId id="256" r:id="rId2"/>
    <p:sldId id="272" r:id="rId3"/>
    <p:sldId id="291" r:id="rId4"/>
    <p:sldId id="273" r:id="rId5"/>
    <p:sldId id="282" r:id="rId6"/>
    <p:sldId id="283" r:id="rId7"/>
    <p:sldId id="284" r:id="rId8"/>
    <p:sldId id="264" r:id="rId9"/>
    <p:sldId id="285" r:id="rId10"/>
    <p:sldId id="286" r:id="rId11"/>
    <p:sldId id="287" r:id="rId12"/>
    <p:sldId id="288" r:id="rId13"/>
    <p:sldId id="289" r:id="rId14"/>
    <p:sldId id="290" r:id="rId15"/>
    <p:sldId id="263" r:id="rId16"/>
  </p:sldIdLst>
  <p:sldSz cx="9906000" cy="6858000" type="A4"/>
  <p:notesSz cx="10020300" cy="6888163"/>
  <p:defaultTextStyle>
    <a:defPPr>
      <a:defRPr lang="ko-KR"/>
    </a:defPPr>
    <a:lvl1pPr marL="0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1pPr>
    <a:lvl2pPr marL="478557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2pPr>
    <a:lvl3pPr marL="957114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3pPr>
    <a:lvl4pPr marL="1435671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4pPr>
    <a:lvl5pPr marL="1914227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5pPr>
    <a:lvl6pPr marL="2392787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6pPr>
    <a:lvl7pPr marL="2871342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7pPr>
    <a:lvl8pPr marL="3349901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8pPr>
    <a:lvl9pPr marL="3828456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E035"/>
    <a:srgbClr val="3366CC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301" y="62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111" d="100"/>
          <a:sy n="111" d="100"/>
        </p:scale>
        <p:origin x="214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949E563-71AB-447A-AAA5-D865D024602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341813" cy="3460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8CE16C8-6921-4EDC-8170-A53D6A2BF21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42088"/>
            <a:ext cx="4341813" cy="3460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7D41B52-461A-44DE-9352-C3083B6AAEA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675313" y="6542088"/>
            <a:ext cx="4343400" cy="3460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0994F8-358B-4A1C-86C9-B45BF79B60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5856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1" y="2130451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1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02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4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7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9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1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14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17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19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53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1" y="274653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8" y="4406915"/>
            <a:ext cx="8420100" cy="1362076"/>
          </a:xfrm>
        </p:spPr>
        <p:txBody>
          <a:bodyPr anchor="t"/>
          <a:lstStyle>
            <a:lvl1pPr algn="l">
              <a:defRPr sz="5601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8" y="2906714"/>
            <a:ext cx="8420100" cy="1500187"/>
          </a:xfrm>
        </p:spPr>
        <p:txBody>
          <a:bodyPr anchor="b"/>
          <a:lstStyle>
            <a:lvl1pPr marL="0" indent="0">
              <a:buNone/>
              <a:defRPr sz="2803">
                <a:solidFill>
                  <a:schemeClr val="tx1">
                    <a:tint val="75000"/>
                  </a:schemeClr>
                </a:solidFill>
              </a:defRPr>
            </a:lvl1pPr>
            <a:lvl2pPr marL="640247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2pPr>
            <a:lvl3pPr marL="1280496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3pPr>
            <a:lvl4pPr marL="1920743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4pPr>
            <a:lvl5pPr marL="2560989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5pPr>
            <a:lvl6pPr marL="3201237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6pPr>
            <a:lvl7pPr marL="3841482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7pPr>
            <a:lvl8pPr marL="4481725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8pPr>
            <a:lvl9pPr marL="5121977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6"/>
            <a:ext cx="4375150" cy="4525963"/>
          </a:xfrm>
        </p:spPr>
        <p:txBody>
          <a:bodyPr/>
          <a:lstStyle>
            <a:lvl1pPr>
              <a:defRPr sz="3924"/>
            </a:lvl1pPr>
            <a:lvl2pPr>
              <a:defRPr sz="3361"/>
            </a:lvl2pPr>
            <a:lvl3pPr>
              <a:defRPr sz="2803"/>
            </a:lvl3pPr>
            <a:lvl4pPr>
              <a:defRPr sz="2520"/>
            </a:lvl4pPr>
            <a:lvl5pPr>
              <a:defRPr sz="2520"/>
            </a:lvl5pPr>
            <a:lvl6pPr>
              <a:defRPr sz="2520"/>
            </a:lvl6pPr>
            <a:lvl7pPr>
              <a:defRPr sz="2520"/>
            </a:lvl7pPr>
            <a:lvl8pPr>
              <a:defRPr sz="2520"/>
            </a:lvl8pPr>
            <a:lvl9pPr>
              <a:defRPr sz="252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6"/>
            <a:ext cx="4375150" cy="4525963"/>
          </a:xfrm>
        </p:spPr>
        <p:txBody>
          <a:bodyPr/>
          <a:lstStyle>
            <a:lvl1pPr>
              <a:defRPr sz="3924"/>
            </a:lvl1pPr>
            <a:lvl2pPr>
              <a:defRPr sz="3361"/>
            </a:lvl2pPr>
            <a:lvl3pPr>
              <a:defRPr sz="2803"/>
            </a:lvl3pPr>
            <a:lvl4pPr>
              <a:defRPr sz="2520"/>
            </a:lvl4pPr>
            <a:lvl5pPr>
              <a:defRPr sz="2520"/>
            </a:lvl5pPr>
            <a:lvl6pPr>
              <a:defRPr sz="2520"/>
            </a:lvl6pPr>
            <a:lvl7pPr>
              <a:defRPr sz="2520"/>
            </a:lvl7pPr>
            <a:lvl8pPr>
              <a:defRPr sz="2520"/>
            </a:lvl8pPr>
            <a:lvl9pPr>
              <a:defRPr sz="252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4" y="1535118"/>
            <a:ext cx="4376870" cy="639763"/>
          </a:xfrm>
        </p:spPr>
        <p:txBody>
          <a:bodyPr anchor="b"/>
          <a:lstStyle>
            <a:lvl1pPr marL="0" indent="0">
              <a:buNone/>
              <a:defRPr sz="3361" b="1"/>
            </a:lvl1pPr>
            <a:lvl2pPr marL="640247" indent="0">
              <a:buNone/>
              <a:defRPr sz="2803" b="1"/>
            </a:lvl2pPr>
            <a:lvl3pPr marL="1280496" indent="0">
              <a:buNone/>
              <a:defRPr sz="2520" b="1"/>
            </a:lvl3pPr>
            <a:lvl4pPr marL="1920743" indent="0">
              <a:buNone/>
              <a:defRPr sz="2240" b="1"/>
            </a:lvl4pPr>
            <a:lvl5pPr marL="2560989" indent="0">
              <a:buNone/>
              <a:defRPr sz="2240" b="1"/>
            </a:lvl5pPr>
            <a:lvl6pPr marL="3201237" indent="0">
              <a:buNone/>
              <a:defRPr sz="2240" b="1"/>
            </a:lvl6pPr>
            <a:lvl7pPr marL="3841482" indent="0">
              <a:buNone/>
              <a:defRPr sz="2240" b="1"/>
            </a:lvl7pPr>
            <a:lvl8pPr marL="4481725" indent="0">
              <a:buNone/>
              <a:defRPr sz="2240" b="1"/>
            </a:lvl8pPr>
            <a:lvl9pPr marL="5121977" indent="0">
              <a:buNone/>
              <a:defRPr sz="224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4" y="2174875"/>
            <a:ext cx="4376870" cy="3951288"/>
          </a:xfrm>
        </p:spPr>
        <p:txBody>
          <a:bodyPr/>
          <a:lstStyle>
            <a:lvl1pPr>
              <a:defRPr sz="3361"/>
            </a:lvl1pPr>
            <a:lvl2pPr>
              <a:defRPr sz="2803"/>
            </a:lvl2pPr>
            <a:lvl3pPr>
              <a:defRPr sz="2520"/>
            </a:lvl3pPr>
            <a:lvl4pPr>
              <a:defRPr sz="2240"/>
            </a:lvl4pPr>
            <a:lvl5pPr>
              <a:defRPr sz="2240"/>
            </a:lvl5pPr>
            <a:lvl6pPr>
              <a:defRPr sz="2240"/>
            </a:lvl6pPr>
            <a:lvl7pPr>
              <a:defRPr sz="2240"/>
            </a:lvl7pPr>
            <a:lvl8pPr>
              <a:defRPr sz="2240"/>
            </a:lvl8pPr>
            <a:lvl9pPr>
              <a:defRPr sz="224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26" y="1535118"/>
            <a:ext cx="4378590" cy="639763"/>
          </a:xfrm>
        </p:spPr>
        <p:txBody>
          <a:bodyPr anchor="b"/>
          <a:lstStyle>
            <a:lvl1pPr marL="0" indent="0">
              <a:buNone/>
              <a:defRPr sz="3361" b="1"/>
            </a:lvl1pPr>
            <a:lvl2pPr marL="640247" indent="0">
              <a:buNone/>
              <a:defRPr sz="2803" b="1"/>
            </a:lvl2pPr>
            <a:lvl3pPr marL="1280496" indent="0">
              <a:buNone/>
              <a:defRPr sz="2520" b="1"/>
            </a:lvl3pPr>
            <a:lvl4pPr marL="1920743" indent="0">
              <a:buNone/>
              <a:defRPr sz="2240" b="1"/>
            </a:lvl4pPr>
            <a:lvl5pPr marL="2560989" indent="0">
              <a:buNone/>
              <a:defRPr sz="2240" b="1"/>
            </a:lvl5pPr>
            <a:lvl6pPr marL="3201237" indent="0">
              <a:buNone/>
              <a:defRPr sz="2240" b="1"/>
            </a:lvl6pPr>
            <a:lvl7pPr marL="3841482" indent="0">
              <a:buNone/>
              <a:defRPr sz="2240" b="1"/>
            </a:lvl7pPr>
            <a:lvl8pPr marL="4481725" indent="0">
              <a:buNone/>
              <a:defRPr sz="2240" b="1"/>
            </a:lvl8pPr>
            <a:lvl9pPr marL="5121977" indent="0">
              <a:buNone/>
              <a:defRPr sz="224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26" y="2174875"/>
            <a:ext cx="4378590" cy="3951288"/>
          </a:xfrm>
        </p:spPr>
        <p:txBody>
          <a:bodyPr/>
          <a:lstStyle>
            <a:lvl1pPr>
              <a:defRPr sz="3361"/>
            </a:lvl1pPr>
            <a:lvl2pPr>
              <a:defRPr sz="2803"/>
            </a:lvl2pPr>
            <a:lvl3pPr>
              <a:defRPr sz="2520"/>
            </a:lvl3pPr>
            <a:lvl4pPr>
              <a:defRPr sz="2240"/>
            </a:lvl4pPr>
            <a:lvl5pPr>
              <a:defRPr sz="2240"/>
            </a:lvl5pPr>
            <a:lvl6pPr>
              <a:defRPr sz="2240"/>
            </a:lvl6pPr>
            <a:lvl7pPr>
              <a:defRPr sz="2240"/>
            </a:lvl7pPr>
            <a:lvl8pPr>
              <a:defRPr sz="2240"/>
            </a:lvl8pPr>
            <a:lvl9pPr>
              <a:defRPr sz="224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12" y="273060"/>
            <a:ext cx="3259006" cy="1162051"/>
          </a:xfrm>
        </p:spPr>
        <p:txBody>
          <a:bodyPr anchor="b"/>
          <a:lstStyle>
            <a:lvl1pPr algn="l">
              <a:defRPr sz="2803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83" y="273071"/>
            <a:ext cx="5537730" cy="5853113"/>
          </a:xfrm>
        </p:spPr>
        <p:txBody>
          <a:bodyPr/>
          <a:lstStyle>
            <a:lvl1pPr>
              <a:defRPr sz="4481"/>
            </a:lvl1pPr>
            <a:lvl2pPr>
              <a:defRPr sz="3924"/>
            </a:lvl2pPr>
            <a:lvl3pPr>
              <a:defRPr sz="3361"/>
            </a:lvl3pPr>
            <a:lvl4pPr>
              <a:defRPr sz="2803"/>
            </a:lvl4pPr>
            <a:lvl5pPr>
              <a:defRPr sz="2803"/>
            </a:lvl5pPr>
            <a:lvl6pPr>
              <a:defRPr sz="2803"/>
            </a:lvl6pPr>
            <a:lvl7pPr>
              <a:defRPr sz="2803"/>
            </a:lvl7pPr>
            <a:lvl8pPr>
              <a:defRPr sz="2803"/>
            </a:lvl8pPr>
            <a:lvl9pPr>
              <a:defRPr sz="280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12" y="1435121"/>
            <a:ext cx="3259006" cy="4691063"/>
          </a:xfrm>
        </p:spPr>
        <p:txBody>
          <a:bodyPr/>
          <a:lstStyle>
            <a:lvl1pPr marL="0" indent="0">
              <a:buNone/>
              <a:defRPr sz="1960"/>
            </a:lvl1pPr>
            <a:lvl2pPr marL="640247" indent="0">
              <a:buNone/>
              <a:defRPr sz="1681"/>
            </a:lvl2pPr>
            <a:lvl3pPr marL="1280496" indent="0">
              <a:buNone/>
              <a:defRPr sz="1400"/>
            </a:lvl3pPr>
            <a:lvl4pPr marL="1920743" indent="0">
              <a:buNone/>
              <a:defRPr sz="1263"/>
            </a:lvl4pPr>
            <a:lvl5pPr marL="2560989" indent="0">
              <a:buNone/>
              <a:defRPr sz="1263"/>
            </a:lvl5pPr>
            <a:lvl6pPr marL="3201237" indent="0">
              <a:buNone/>
              <a:defRPr sz="1263"/>
            </a:lvl6pPr>
            <a:lvl7pPr marL="3841482" indent="0">
              <a:buNone/>
              <a:defRPr sz="1263"/>
            </a:lvl7pPr>
            <a:lvl8pPr marL="4481725" indent="0">
              <a:buNone/>
              <a:defRPr sz="1263"/>
            </a:lvl8pPr>
            <a:lvl9pPr marL="5121977" indent="0">
              <a:buNone/>
              <a:defRPr sz="126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7" y="4800602"/>
            <a:ext cx="5943600" cy="566738"/>
          </a:xfrm>
        </p:spPr>
        <p:txBody>
          <a:bodyPr anchor="b"/>
          <a:lstStyle>
            <a:lvl1pPr algn="l">
              <a:defRPr sz="2803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7" y="612775"/>
            <a:ext cx="5943600" cy="4114800"/>
          </a:xfrm>
        </p:spPr>
        <p:txBody>
          <a:bodyPr/>
          <a:lstStyle>
            <a:lvl1pPr marL="0" indent="0">
              <a:buNone/>
              <a:defRPr sz="4481"/>
            </a:lvl1pPr>
            <a:lvl2pPr marL="640247" indent="0">
              <a:buNone/>
              <a:defRPr sz="3924"/>
            </a:lvl2pPr>
            <a:lvl3pPr marL="1280496" indent="0">
              <a:buNone/>
              <a:defRPr sz="3361"/>
            </a:lvl3pPr>
            <a:lvl4pPr marL="1920743" indent="0">
              <a:buNone/>
              <a:defRPr sz="2803"/>
            </a:lvl4pPr>
            <a:lvl5pPr marL="2560989" indent="0">
              <a:buNone/>
              <a:defRPr sz="2803"/>
            </a:lvl5pPr>
            <a:lvl6pPr marL="3201237" indent="0">
              <a:buNone/>
              <a:defRPr sz="2803"/>
            </a:lvl6pPr>
            <a:lvl7pPr marL="3841482" indent="0">
              <a:buNone/>
              <a:defRPr sz="2803"/>
            </a:lvl7pPr>
            <a:lvl8pPr marL="4481725" indent="0">
              <a:buNone/>
              <a:defRPr sz="2803"/>
            </a:lvl8pPr>
            <a:lvl9pPr marL="5121977" indent="0">
              <a:buNone/>
              <a:defRPr sz="2803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7" y="5367338"/>
            <a:ext cx="5943600" cy="804862"/>
          </a:xfrm>
        </p:spPr>
        <p:txBody>
          <a:bodyPr/>
          <a:lstStyle>
            <a:lvl1pPr marL="0" indent="0">
              <a:buNone/>
              <a:defRPr sz="1960"/>
            </a:lvl1pPr>
            <a:lvl2pPr marL="640247" indent="0">
              <a:buNone/>
              <a:defRPr sz="1681"/>
            </a:lvl2pPr>
            <a:lvl3pPr marL="1280496" indent="0">
              <a:buNone/>
              <a:defRPr sz="1400"/>
            </a:lvl3pPr>
            <a:lvl4pPr marL="1920743" indent="0">
              <a:buNone/>
              <a:defRPr sz="1263"/>
            </a:lvl4pPr>
            <a:lvl5pPr marL="2560989" indent="0">
              <a:buNone/>
              <a:defRPr sz="1263"/>
            </a:lvl5pPr>
            <a:lvl6pPr marL="3201237" indent="0">
              <a:buNone/>
              <a:defRPr sz="1263"/>
            </a:lvl6pPr>
            <a:lvl7pPr marL="3841482" indent="0">
              <a:buNone/>
              <a:defRPr sz="1263"/>
            </a:lvl7pPr>
            <a:lvl8pPr marL="4481725" indent="0">
              <a:buNone/>
              <a:defRPr sz="1263"/>
            </a:lvl8pPr>
            <a:lvl9pPr marL="5121977" indent="0">
              <a:buNone/>
              <a:defRPr sz="126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1" y="274639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1" y="1600206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66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1" y="6356366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66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80496" rtl="0" eaLnBrk="1" latinLnBrk="1" hangingPunct="1">
        <a:spcBef>
          <a:spcPct val="0"/>
        </a:spcBef>
        <a:buNone/>
        <a:defRPr sz="616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190" indent="-480190" algn="l" defTabSz="1280496" rtl="0" eaLnBrk="1" latinLnBrk="1" hangingPunct="1">
        <a:spcBef>
          <a:spcPct val="20000"/>
        </a:spcBef>
        <a:buFont typeface="Arial" pitchFamily="34" charset="0"/>
        <a:buChar char="•"/>
        <a:defRPr sz="4481" kern="1200">
          <a:solidFill>
            <a:schemeClr val="tx1"/>
          </a:solidFill>
          <a:latin typeface="+mn-lt"/>
          <a:ea typeface="+mn-ea"/>
          <a:cs typeface="+mn-cs"/>
        </a:defRPr>
      </a:lvl1pPr>
      <a:lvl2pPr marL="1040402" indent="-400156" algn="l" defTabSz="1280496" rtl="0" eaLnBrk="1" latinLnBrk="1" hangingPunct="1">
        <a:spcBef>
          <a:spcPct val="20000"/>
        </a:spcBef>
        <a:buFont typeface="Arial" pitchFamily="34" charset="0"/>
        <a:buChar char="–"/>
        <a:defRPr sz="3924" kern="1200">
          <a:solidFill>
            <a:schemeClr val="tx1"/>
          </a:solidFill>
          <a:latin typeface="+mn-lt"/>
          <a:ea typeface="+mn-ea"/>
          <a:cs typeface="+mn-cs"/>
        </a:defRPr>
      </a:lvl2pPr>
      <a:lvl3pPr marL="1600614" indent="-320124" algn="l" defTabSz="1280496" rtl="0" eaLnBrk="1" latinLnBrk="1" hangingPunct="1">
        <a:spcBef>
          <a:spcPct val="20000"/>
        </a:spcBef>
        <a:buFont typeface="Arial" pitchFamily="34" charset="0"/>
        <a:buChar char="•"/>
        <a:defRPr sz="3361" kern="1200">
          <a:solidFill>
            <a:schemeClr val="tx1"/>
          </a:solidFill>
          <a:latin typeface="+mn-lt"/>
          <a:ea typeface="+mn-ea"/>
          <a:cs typeface="+mn-cs"/>
        </a:defRPr>
      </a:lvl3pPr>
      <a:lvl4pPr marL="2240864" indent="-320124" algn="l" defTabSz="1280496" rtl="0" eaLnBrk="1" latinLnBrk="1" hangingPunct="1">
        <a:spcBef>
          <a:spcPct val="20000"/>
        </a:spcBef>
        <a:buFont typeface="Arial" pitchFamily="34" charset="0"/>
        <a:buChar char="–"/>
        <a:defRPr sz="2803" kern="1200">
          <a:solidFill>
            <a:schemeClr val="tx1"/>
          </a:solidFill>
          <a:latin typeface="+mn-lt"/>
          <a:ea typeface="+mn-ea"/>
          <a:cs typeface="+mn-cs"/>
        </a:defRPr>
      </a:lvl4pPr>
      <a:lvl5pPr marL="2881109" indent="-320124" algn="l" defTabSz="1280496" rtl="0" eaLnBrk="1" latinLnBrk="1" hangingPunct="1">
        <a:spcBef>
          <a:spcPct val="20000"/>
        </a:spcBef>
        <a:buFont typeface="Arial" pitchFamily="34" charset="0"/>
        <a:buChar char="»"/>
        <a:defRPr sz="2803" kern="1200">
          <a:solidFill>
            <a:schemeClr val="tx1"/>
          </a:solidFill>
          <a:latin typeface="+mn-lt"/>
          <a:ea typeface="+mn-ea"/>
          <a:cs typeface="+mn-cs"/>
        </a:defRPr>
      </a:lvl5pPr>
      <a:lvl6pPr marL="3521357" indent="-320124" algn="l" defTabSz="1280496" rtl="0" eaLnBrk="1" latinLnBrk="1" hangingPunct="1">
        <a:spcBef>
          <a:spcPct val="20000"/>
        </a:spcBef>
        <a:buFont typeface="Arial" pitchFamily="34" charset="0"/>
        <a:buChar char="•"/>
        <a:defRPr sz="2803" kern="1200">
          <a:solidFill>
            <a:schemeClr val="tx1"/>
          </a:solidFill>
          <a:latin typeface="+mn-lt"/>
          <a:ea typeface="+mn-ea"/>
          <a:cs typeface="+mn-cs"/>
        </a:defRPr>
      </a:lvl6pPr>
      <a:lvl7pPr marL="4161605" indent="-320124" algn="l" defTabSz="1280496" rtl="0" eaLnBrk="1" latinLnBrk="1" hangingPunct="1">
        <a:spcBef>
          <a:spcPct val="20000"/>
        </a:spcBef>
        <a:buFont typeface="Arial" pitchFamily="34" charset="0"/>
        <a:buChar char="•"/>
        <a:defRPr sz="2803" kern="1200">
          <a:solidFill>
            <a:schemeClr val="tx1"/>
          </a:solidFill>
          <a:latin typeface="+mn-lt"/>
          <a:ea typeface="+mn-ea"/>
          <a:cs typeface="+mn-cs"/>
        </a:defRPr>
      </a:lvl7pPr>
      <a:lvl8pPr marL="4801850" indent="-320124" algn="l" defTabSz="1280496" rtl="0" eaLnBrk="1" latinLnBrk="1" hangingPunct="1">
        <a:spcBef>
          <a:spcPct val="20000"/>
        </a:spcBef>
        <a:buFont typeface="Arial" pitchFamily="34" charset="0"/>
        <a:buChar char="•"/>
        <a:defRPr sz="2803" kern="1200">
          <a:solidFill>
            <a:schemeClr val="tx1"/>
          </a:solidFill>
          <a:latin typeface="+mn-lt"/>
          <a:ea typeface="+mn-ea"/>
          <a:cs typeface="+mn-cs"/>
        </a:defRPr>
      </a:lvl8pPr>
      <a:lvl9pPr marL="5442097" indent="-320124" algn="l" defTabSz="1280496" rtl="0" eaLnBrk="1" latinLnBrk="1" hangingPunct="1">
        <a:spcBef>
          <a:spcPct val="20000"/>
        </a:spcBef>
        <a:buFont typeface="Arial" pitchFamily="34" charset="0"/>
        <a:buChar char="•"/>
        <a:defRPr sz="280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80496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247" algn="l" defTabSz="1280496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496" algn="l" defTabSz="1280496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743" algn="l" defTabSz="1280496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989" algn="l" defTabSz="1280496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1237" algn="l" defTabSz="1280496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1482" algn="l" defTabSz="1280496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1725" algn="l" defTabSz="1280496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1977" algn="l" defTabSz="1280496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dministrator\Downloads\pyth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6616" y="2636912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42143A5-0CAC-44F3-BCC3-68CD19206C9D}"/>
              </a:ext>
            </a:extLst>
          </p:cNvPr>
          <p:cNvSpPr txBox="1"/>
          <p:nvPr/>
        </p:nvSpPr>
        <p:spPr>
          <a:xfrm>
            <a:off x="1886677" y="6021288"/>
            <a:ext cx="6132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Copyright 2021. </a:t>
            </a:r>
            <a:r>
              <a:rPr lang="en-US" altLang="ko-KR" sz="1800" dirty="0">
                <a:solidFill>
                  <a:srgbClr val="FDE03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sz="18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sz="1800" dirty="0">
                <a:solidFill>
                  <a:srgbClr val="FDE03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sz="18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ODING All rights Reserved</a:t>
            </a:r>
            <a:endParaRPr lang="ko-KR" altLang="en-US" sz="1800" dirty="0">
              <a:solidFill>
                <a:schemeClr val="bg1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AEF0B6E-9216-47AD-83D7-F5DD91B212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96752"/>
            <a:ext cx="9906000" cy="409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424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487662" y="2451084"/>
            <a:ext cx="10881361" cy="2058036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latin typeface="배달의민족 주아" pitchFamily="18" charset="-127"/>
                <a:ea typeface="배달의민족 주아" pitchFamily="18" charset="-127"/>
              </a:rPr>
              <a:t>시연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-487662" y="2118464"/>
            <a:ext cx="10881361" cy="2058036"/>
          </a:xfrm>
          <a:prstGeom prst="rect">
            <a:avLst/>
          </a:prstGeom>
        </p:spPr>
        <p:txBody>
          <a:bodyPr vert="horz" lIns="128017" tIns="64008" rIns="128017" bIns="64008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6161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20F87F2-FE09-425D-A007-DAB2C6A81869}"/>
              </a:ext>
            </a:extLst>
          </p:cNvPr>
          <p:cNvSpPr/>
          <p:nvPr/>
        </p:nvSpPr>
        <p:spPr>
          <a:xfrm>
            <a:off x="107504" y="116632"/>
            <a:ext cx="2592288" cy="38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5.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웹 </a:t>
            </a:r>
            <a:r>
              <a:rPr lang="ko-KR" altLang="en-US" dirty="0" err="1">
                <a:latin typeface="배달의민족 주아" pitchFamily="18" charset="-127"/>
                <a:ea typeface="배달의민족 주아" pitchFamily="18" charset="-127"/>
              </a:rPr>
              <a:t>크롤링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dirty="0" err="1">
                <a:latin typeface="배달의민족 주아" pitchFamily="18" charset="-127"/>
                <a:ea typeface="배달의민족 주아" pitchFamily="18" charset="-127"/>
              </a:rPr>
              <a:t>사용예시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6245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471708" y="244848"/>
            <a:ext cx="10881361" cy="2058036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sz="4000" dirty="0">
                <a:latin typeface="배달의민족 주아" pitchFamily="18" charset="-127"/>
                <a:ea typeface="배달의민족 주아" pitchFamily="18" charset="-127"/>
              </a:rPr>
              <a:t>프로그래밍언어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-487662" y="2118464"/>
            <a:ext cx="10881361" cy="2058036"/>
          </a:xfrm>
          <a:prstGeom prst="rect">
            <a:avLst/>
          </a:prstGeom>
        </p:spPr>
        <p:txBody>
          <a:bodyPr vert="horz" lIns="128017" tIns="64008" rIns="128017" bIns="64008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6161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20F87F2-FE09-425D-A007-DAB2C6A81869}"/>
              </a:ext>
            </a:extLst>
          </p:cNvPr>
          <p:cNvSpPr/>
          <p:nvPr/>
        </p:nvSpPr>
        <p:spPr>
          <a:xfrm>
            <a:off x="107504" y="116632"/>
            <a:ext cx="3045296" cy="38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6.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웹 </a:t>
            </a:r>
            <a:r>
              <a:rPr lang="ko-KR" altLang="en-US" dirty="0" err="1">
                <a:latin typeface="배달의민족 주아" pitchFamily="18" charset="-127"/>
                <a:ea typeface="배달의민족 주아" pitchFamily="18" charset="-127"/>
              </a:rPr>
              <a:t>크롤링에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 필요한 사전지식</a:t>
            </a:r>
            <a:endParaRPr lang="ko-KR" altLang="en-US" dirty="0"/>
          </a:p>
        </p:txBody>
      </p:sp>
      <p:pic>
        <p:nvPicPr>
          <p:cNvPr id="6" name="Picture 2" descr="C:\Users\Administrator\Downloads\python.png">
            <a:extLst>
              <a:ext uri="{FF2B5EF4-FFF2-40B4-BE49-F238E27FC236}">
                <a16:creationId xmlns:a16="http://schemas.microsoft.com/office/drawing/2014/main" id="{9727DC6D-15B3-4017-9BC7-6DDC5FA4AB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948" y="1598604"/>
            <a:ext cx="2224104" cy="2224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01362B0C-E3AD-455F-9D09-8CBD71549A1E}"/>
              </a:ext>
            </a:extLst>
          </p:cNvPr>
          <p:cNvSpPr txBox="1">
            <a:spLocks/>
          </p:cNvSpPr>
          <p:nvPr/>
        </p:nvSpPr>
        <p:spPr>
          <a:xfrm>
            <a:off x="-455753" y="3645024"/>
            <a:ext cx="10881361" cy="20580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1280496" rtl="0" eaLnBrk="1" latinLnBrk="1" hangingPunct="1">
              <a:spcBef>
                <a:spcPct val="0"/>
              </a:spcBef>
              <a:buNone/>
              <a:defRPr sz="616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latin typeface="배달의민족 주아" pitchFamily="18" charset="-127"/>
                <a:ea typeface="배달의민족 주아" pitchFamily="18" charset="-127"/>
              </a:rPr>
              <a:t>* </a:t>
            </a:r>
            <a:r>
              <a:rPr lang="ko-KR" altLang="en-US" sz="3200" dirty="0">
                <a:latin typeface="배달의민족 주아" pitchFamily="18" charset="-127"/>
                <a:ea typeface="배달의민족 주아" pitchFamily="18" charset="-127"/>
              </a:rPr>
              <a:t>각자의 실력이 다르지만</a:t>
            </a:r>
            <a:endParaRPr lang="en-US" altLang="ko-KR" sz="3200" dirty="0">
              <a:latin typeface="배달의민족 주아" pitchFamily="18" charset="-127"/>
              <a:ea typeface="배달의민족 주아" pitchFamily="18" charset="-127"/>
            </a:endParaRPr>
          </a:p>
          <a:p>
            <a:r>
              <a:rPr lang="ko-KR" altLang="en-US" sz="3200" dirty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같은 출발선</a:t>
            </a:r>
            <a:r>
              <a:rPr lang="ko-KR" altLang="en-US" sz="3200" dirty="0">
                <a:latin typeface="배달의민족 주아" pitchFamily="18" charset="-127"/>
                <a:ea typeface="배달의민족 주아" pitchFamily="18" charset="-127"/>
              </a:rPr>
              <a:t>에 있다 생각하기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B419413D-A8EC-4546-A520-6A66F3B2541C}"/>
              </a:ext>
            </a:extLst>
          </p:cNvPr>
          <p:cNvSpPr txBox="1">
            <a:spLocks/>
          </p:cNvSpPr>
          <p:nvPr/>
        </p:nvSpPr>
        <p:spPr>
          <a:xfrm>
            <a:off x="-455753" y="4767222"/>
            <a:ext cx="10881361" cy="20580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1280496" rtl="0" eaLnBrk="1" latinLnBrk="1" hangingPunct="1">
              <a:spcBef>
                <a:spcPct val="0"/>
              </a:spcBef>
              <a:buNone/>
              <a:defRPr sz="616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latin typeface="배달의민족 주아" pitchFamily="18" charset="-127"/>
                <a:ea typeface="배달의민족 주아" pitchFamily="18" charset="-127"/>
              </a:rPr>
              <a:t>* </a:t>
            </a:r>
            <a:r>
              <a:rPr lang="ko-KR" altLang="en-US" sz="3200" dirty="0">
                <a:latin typeface="배달의민족 주아" pitchFamily="18" charset="-127"/>
                <a:ea typeface="배달의민족 주아" pitchFamily="18" charset="-127"/>
              </a:rPr>
              <a:t>기초가 탄탄해야 응용을 할 수 있음</a:t>
            </a:r>
          </a:p>
        </p:txBody>
      </p:sp>
    </p:spTree>
    <p:extLst>
      <p:ext uri="{BB962C8B-B14F-4D97-AF65-F5344CB8AC3E}">
        <p14:creationId xmlns:p14="http://schemas.microsoft.com/office/powerpoint/2010/main" val="3603714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7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455753" y="-27384"/>
            <a:ext cx="10881361" cy="2058036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latin typeface="배달의민족 주아" pitchFamily="18" charset="-127"/>
                <a:ea typeface="배달의민족 주아" pitchFamily="18" charset="-127"/>
              </a:rPr>
              <a:t>2. </a:t>
            </a:r>
            <a:r>
              <a:rPr lang="ko-KR" altLang="en-US" sz="4000" dirty="0" err="1">
                <a:latin typeface="배달의민족 주아" pitchFamily="18" charset="-127"/>
                <a:ea typeface="배달의민족 주아" pitchFamily="18" charset="-127"/>
              </a:rPr>
              <a:t>웹구조</a:t>
            </a:r>
            <a:r>
              <a:rPr lang="en-US" altLang="ko-KR" sz="4000" dirty="0">
                <a:latin typeface="배달의민족 주아" pitchFamily="18" charset="-127"/>
                <a:ea typeface="배달의민족 주아" pitchFamily="18" charset="-127"/>
              </a:rPr>
              <a:t>(HTML, CSS</a:t>
            </a:r>
            <a:r>
              <a:rPr lang="ko-KR" altLang="en-US" sz="4000" dirty="0" err="1">
                <a:latin typeface="배달의민족 주아" pitchFamily="18" charset="-127"/>
                <a:ea typeface="배달의민족 주아" pitchFamily="18" charset="-127"/>
              </a:rPr>
              <a:t>선택자</a:t>
            </a:r>
            <a:r>
              <a:rPr lang="en-US" altLang="ko-KR" sz="4000" dirty="0">
                <a:latin typeface="배달의민족 주아" pitchFamily="18" charset="-127"/>
                <a:ea typeface="배달의민족 주아" pitchFamily="18" charset="-127"/>
              </a:rPr>
              <a:t>)</a:t>
            </a:r>
            <a:endParaRPr lang="ko-KR" altLang="en-US" sz="40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-487662" y="2118464"/>
            <a:ext cx="10881361" cy="2058036"/>
          </a:xfrm>
          <a:prstGeom prst="rect">
            <a:avLst/>
          </a:prstGeom>
        </p:spPr>
        <p:txBody>
          <a:bodyPr vert="horz" lIns="128017" tIns="64008" rIns="128017" bIns="64008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6161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20F87F2-FE09-425D-A007-DAB2C6A81869}"/>
              </a:ext>
            </a:extLst>
          </p:cNvPr>
          <p:cNvSpPr/>
          <p:nvPr/>
        </p:nvSpPr>
        <p:spPr>
          <a:xfrm>
            <a:off x="107504" y="116632"/>
            <a:ext cx="3045296" cy="38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6.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웹 </a:t>
            </a:r>
            <a:r>
              <a:rPr lang="ko-KR" altLang="en-US" dirty="0" err="1">
                <a:latin typeface="배달의민족 주아" pitchFamily="18" charset="-127"/>
                <a:ea typeface="배달의민족 주아" pitchFamily="18" charset="-127"/>
              </a:rPr>
              <a:t>크롤링에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 필요한 사전지식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8249C47-B794-4C34-A674-0A5AD6881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007" y="1340768"/>
            <a:ext cx="5996321" cy="49596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501793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455753" y="44624"/>
            <a:ext cx="10881361" cy="2058036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latin typeface="배달의민족 주아" pitchFamily="18" charset="-127"/>
                <a:ea typeface="배달의민족 주아" pitchFamily="18" charset="-127"/>
              </a:rPr>
              <a:t>커리큘럼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-487662" y="2118464"/>
            <a:ext cx="10881361" cy="2058036"/>
          </a:xfrm>
          <a:prstGeom prst="rect">
            <a:avLst/>
          </a:prstGeom>
        </p:spPr>
        <p:txBody>
          <a:bodyPr vert="horz" lIns="128017" tIns="64008" rIns="128017" bIns="64008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6161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20F87F2-FE09-425D-A007-DAB2C6A81869}"/>
              </a:ext>
            </a:extLst>
          </p:cNvPr>
          <p:cNvSpPr/>
          <p:nvPr/>
        </p:nvSpPr>
        <p:spPr>
          <a:xfrm>
            <a:off x="107504" y="116632"/>
            <a:ext cx="3045296" cy="38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6.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커리큘럼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FC769A1-38B0-48BF-B226-63B2EE524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334" y="1484784"/>
            <a:ext cx="9561512" cy="425167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475034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455753" y="44624"/>
            <a:ext cx="10881361" cy="2058036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latin typeface="배달의민족 주아" pitchFamily="18" charset="-127"/>
                <a:ea typeface="배달의민족 주아" pitchFamily="18" charset="-127"/>
              </a:rPr>
              <a:t>커리큘럼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-487662" y="2118464"/>
            <a:ext cx="10881361" cy="2058036"/>
          </a:xfrm>
          <a:prstGeom prst="rect">
            <a:avLst/>
          </a:prstGeom>
        </p:spPr>
        <p:txBody>
          <a:bodyPr vert="horz" lIns="128017" tIns="64008" rIns="128017" bIns="64008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6161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20F87F2-FE09-425D-A007-DAB2C6A81869}"/>
              </a:ext>
            </a:extLst>
          </p:cNvPr>
          <p:cNvSpPr/>
          <p:nvPr/>
        </p:nvSpPr>
        <p:spPr>
          <a:xfrm>
            <a:off x="107504" y="116632"/>
            <a:ext cx="3045296" cy="38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6.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커리큘럼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9F7A594-8C49-4F69-B852-85803C88D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67" y="1628800"/>
            <a:ext cx="9633520" cy="390307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002067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-487681" y="2379076"/>
            <a:ext cx="10881361" cy="2058036"/>
          </a:xfrm>
          <a:prstGeom prst="rect">
            <a:avLst/>
          </a:prstGeom>
        </p:spPr>
        <p:txBody>
          <a:bodyPr vert="horz" lIns="128017" tIns="64008" rIns="128017" bIns="64008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감사합니다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720752" y="5973205"/>
            <a:ext cx="4376519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20" i="1" dirty="0">
                <a:latin typeface="Adobe Ming Std L" pitchFamily="18" charset="-128"/>
                <a:ea typeface="Adobe Ming Std L" pitchFamily="18" charset="-128"/>
              </a:rPr>
              <a:t>design icon from flaticon.com</a:t>
            </a:r>
            <a:endParaRPr lang="ko-KR" altLang="en-US" sz="2520" i="1" dirty="0">
              <a:latin typeface="Adobe Ming Std L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84902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73152" y="2060848"/>
            <a:ext cx="7632848" cy="2058036"/>
          </a:xfrm>
        </p:spPr>
        <p:txBody>
          <a:bodyPr>
            <a:noAutofit/>
          </a:bodyPr>
          <a:lstStyle/>
          <a:p>
            <a:pPr algn="l"/>
            <a:r>
              <a:rPr lang="ko-KR" altLang="en-US" sz="2800" dirty="0">
                <a:solidFill>
                  <a:srgbClr val="FDE035"/>
                </a:solidFill>
                <a:latin typeface="배달의민족 주아" pitchFamily="18" charset="-127"/>
                <a:ea typeface="배달의민족 주아" pitchFamily="18" charset="-127"/>
              </a:rPr>
              <a:t>목차</a:t>
            </a:r>
            <a:br>
              <a:rPr lang="en-US" altLang="ko-KR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1.  </a:t>
            </a:r>
            <a:r>
              <a:rPr lang="ko-KR" altLang="en-US" sz="2800" dirty="0" err="1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멘토소개</a:t>
            </a:r>
            <a:b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2. </a:t>
            </a:r>
            <a:r>
              <a:rPr lang="ko-KR" altLang="en-US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강의목표</a:t>
            </a:r>
            <a:b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lang="ko-KR" altLang="en-US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수업방식에 대한 이해</a:t>
            </a:r>
            <a:b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	- flipped learning</a:t>
            </a:r>
            <a:b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	- lecture &amp; assignment</a:t>
            </a:r>
            <a:b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	- slack</a:t>
            </a:r>
            <a:b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4. </a:t>
            </a:r>
            <a:r>
              <a:rPr lang="ko-KR" altLang="en-US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웹 </a:t>
            </a:r>
            <a:r>
              <a:rPr lang="ko-KR" altLang="en-US" sz="2800" dirty="0" err="1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크롤링이란</a:t>
            </a:r>
            <a:r>
              <a:rPr lang="ko-KR" altLang="en-US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무엇인가</a:t>
            </a: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?	</a:t>
            </a:r>
            <a:b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5. </a:t>
            </a:r>
            <a:r>
              <a:rPr lang="ko-KR" altLang="en-US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웹 </a:t>
            </a:r>
            <a:r>
              <a:rPr lang="ko-KR" altLang="en-US" sz="2800" dirty="0" err="1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크롤링</a:t>
            </a:r>
            <a:r>
              <a:rPr lang="ko-KR" altLang="en-US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sz="2800" dirty="0" err="1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사용예시</a:t>
            </a:r>
            <a:b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6. </a:t>
            </a:r>
            <a:r>
              <a:rPr lang="ko-KR" altLang="en-US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웹 </a:t>
            </a:r>
            <a:r>
              <a:rPr lang="ko-KR" altLang="en-US" sz="2800" dirty="0" err="1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크롤링에</a:t>
            </a:r>
            <a:r>
              <a:rPr lang="ko-KR" altLang="en-US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필요한 지식</a:t>
            </a:r>
            <a:b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	- </a:t>
            </a:r>
            <a:r>
              <a:rPr lang="ko-KR" altLang="en-US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프로그래밍 언어</a:t>
            </a: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(python)</a:t>
            </a:r>
            <a:b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	- </a:t>
            </a:r>
            <a:r>
              <a:rPr lang="ko-KR" altLang="en-US" sz="2800" dirty="0" err="1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웹구조</a:t>
            </a: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(html, </a:t>
            </a:r>
            <a:r>
              <a:rPr lang="en-US" altLang="ko-KR" sz="2800" dirty="0" err="1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css</a:t>
            </a: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)</a:t>
            </a:r>
            <a:b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7. </a:t>
            </a:r>
            <a:r>
              <a:rPr lang="ko-KR" altLang="en-US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커리큘럼</a:t>
            </a:r>
            <a:endParaRPr lang="ko-KR" altLang="en-US" sz="2800" dirty="0">
              <a:solidFill>
                <a:srgbClr val="FDE03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2018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-487662" y="2118464"/>
            <a:ext cx="10881361" cy="2058036"/>
          </a:xfrm>
          <a:prstGeom prst="rect">
            <a:avLst/>
          </a:prstGeom>
        </p:spPr>
        <p:txBody>
          <a:bodyPr vert="horz" lIns="128017" tIns="64008" rIns="128017" bIns="64008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6161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24900EF-D83F-4172-B603-AD657792B864}"/>
              </a:ext>
            </a:extLst>
          </p:cNvPr>
          <p:cNvSpPr/>
          <p:nvPr/>
        </p:nvSpPr>
        <p:spPr>
          <a:xfrm>
            <a:off x="107504" y="116632"/>
            <a:ext cx="2592288" cy="671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dirty="0" err="1">
                <a:latin typeface="배달의민족 주아" pitchFamily="18" charset="-127"/>
                <a:ea typeface="배달의민족 주아" pitchFamily="18" charset="-127"/>
              </a:rPr>
              <a:t>멘토소개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BBD6593-489B-44B3-AF1C-908347ADA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5169"/>
            <a:ext cx="9906000" cy="5807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596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487662" y="2307068"/>
            <a:ext cx="10881361" cy="2058036"/>
          </a:xfrm>
        </p:spPr>
        <p:txBody>
          <a:bodyPr>
            <a:noAutofit/>
          </a:bodyPr>
          <a:lstStyle/>
          <a:p>
            <a:r>
              <a:rPr lang="ko-KR" altLang="en-US" sz="4000" dirty="0">
                <a:latin typeface="배달의민족 주아" pitchFamily="18" charset="-127"/>
                <a:ea typeface="배달의민족 주아" pitchFamily="18" charset="-127"/>
              </a:rPr>
              <a:t>웹 </a:t>
            </a:r>
            <a:r>
              <a:rPr lang="ko-KR" altLang="en-US" sz="4000" dirty="0" err="1">
                <a:latin typeface="배달의민족 주아" pitchFamily="18" charset="-127"/>
                <a:ea typeface="배달의민족 주아" pitchFamily="18" charset="-127"/>
              </a:rPr>
              <a:t>크롤링에</a:t>
            </a:r>
            <a:r>
              <a:rPr lang="ko-KR" altLang="en-US" sz="4000" dirty="0">
                <a:latin typeface="배달의민족 주아" pitchFamily="18" charset="-127"/>
                <a:ea typeface="배달의민족 주아" pitchFamily="18" charset="-127"/>
              </a:rPr>
              <a:t> 필요한 </a:t>
            </a:r>
            <a:r>
              <a:rPr lang="ko-KR" altLang="en-US" sz="40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지식을 습득</a:t>
            </a:r>
            <a:r>
              <a:rPr lang="ko-KR" altLang="en-US" sz="4000" dirty="0">
                <a:latin typeface="배달의민족 주아" pitchFamily="18" charset="-127"/>
                <a:ea typeface="배달의민족 주아" pitchFamily="18" charset="-127"/>
              </a:rPr>
              <a:t>하고</a:t>
            </a:r>
            <a:br>
              <a:rPr lang="en-US" altLang="ko-KR" sz="4000" dirty="0">
                <a:latin typeface="배달의민족 주아" pitchFamily="18" charset="-127"/>
                <a:ea typeface="배달의민족 주아" pitchFamily="18" charset="-127"/>
              </a:rPr>
            </a:br>
            <a:r>
              <a:rPr lang="ko-KR" altLang="en-US" sz="4000" dirty="0">
                <a:latin typeface="배달의민족 주아" pitchFamily="18" charset="-127"/>
                <a:ea typeface="배달의민족 주아" pitchFamily="18" charset="-127"/>
              </a:rPr>
              <a:t>이를 활용해 </a:t>
            </a:r>
            <a:br>
              <a:rPr lang="en-US" altLang="ko-KR" sz="4000" dirty="0">
                <a:latin typeface="배달의민족 주아" pitchFamily="18" charset="-127"/>
                <a:ea typeface="배달의민족 주아" pitchFamily="18" charset="-127"/>
              </a:rPr>
            </a:br>
            <a:r>
              <a:rPr lang="ko-KR" altLang="en-US" sz="4000" dirty="0">
                <a:latin typeface="배달의민족 주아" pitchFamily="18" charset="-127"/>
                <a:ea typeface="배달의민족 주아" pitchFamily="18" charset="-127"/>
              </a:rPr>
              <a:t>반복적인 업무를 도와주는 프로그램을 </a:t>
            </a:r>
            <a:br>
              <a:rPr lang="en-US" altLang="ko-KR" sz="4000" dirty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4000" dirty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"</a:t>
            </a:r>
            <a:r>
              <a:rPr lang="ko-KR" altLang="en-US" sz="4000" dirty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스스로</a:t>
            </a:r>
            <a:r>
              <a:rPr lang="en-US" altLang="ko-KR" sz="4000" dirty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"</a:t>
            </a:r>
            <a:r>
              <a:rPr lang="ko-KR" altLang="en-US" sz="4000" dirty="0">
                <a:latin typeface="배달의민족 주아" pitchFamily="18" charset="-127"/>
                <a:ea typeface="배달의민족 주아" pitchFamily="18" charset="-127"/>
              </a:rPr>
              <a:t> 작성하는 능력을 갖는 것 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-487662" y="2118464"/>
            <a:ext cx="10881361" cy="2058036"/>
          </a:xfrm>
          <a:prstGeom prst="rect">
            <a:avLst/>
          </a:prstGeom>
        </p:spPr>
        <p:txBody>
          <a:bodyPr vert="horz" lIns="128017" tIns="64008" rIns="128017" bIns="64008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6161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24900EF-D83F-4172-B603-AD657792B864}"/>
              </a:ext>
            </a:extLst>
          </p:cNvPr>
          <p:cNvSpPr/>
          <p:nvPr/>
        </p:nvSpPr>
        <p:spPr>
          <a:xfrm>
            <a:off x="107504" y="116632"/>
            <a:ext cx="2592288" cy="671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2.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강의목표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2543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487682" y="900438"/>
            <a:ext cx="10881361" cy="2058036"/>
          </a:xfrm>
        </p:spPr>
        <p:txBody>
          <a:bodyPr>
            <a:noAutofit/>
          </a:bodyPr>
          <a:lstStyle/>
          <a:p>
            <a:r>
              <a:rPr lang="en-US" altLang="ko-KR" sz="4000" dirty="0">
                <a:latin typeface="배달의민족 주아" pitchFamily="18" charset="-127"/>
                <a:ea typeface="배달의민족 주아" pitchFamily="18" charset="-127"/>
              </a:rPr>
              <a:t>flipped learning?</a:t>
            </a:r>
            <a:endParaRPr lang="ko-KR" altLang="en-US" sz="40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-487662" y="2118464"/>
            <a:ext cx="10881361" cy="2058036"/>
          </a:xfrm>
          <a:prstGeom prst="rect">
            <a:avLst/>
          </a:prstGeom>
        </p:spPr>
        <p:txBody>
          <a:bodyPr vert="horz" lIns="128017" tIns="64008" rIns="128017" bIns="64008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6161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24900EF-D83F-4172-B603-AD657792B864}"/>
              </a:ext>
            </a:extLst>
          </p:cNvPr>
          <p:cNvSpPr/>
          <p:nvPr/>
        </p:nvSpPr>
        <p:spPr>
          <a:xfrm>
            <a:off x="107504" y="116632"/>
            <a:ext cx="2592288" cy="671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수업방식에 대한 이해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D6A0D82-3B2D-4881-A390-2CC351639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887" y="2419325"/>
            <a:ext cx="7134225" cy="28098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5C5229A7-5CA5-40ED-97FF-4F938048BEA1}"/>
              </a:ext>
            </a:extLst>
          </p:cNvPr>
          <p:cNvSpPr/>
          <p:nvPr/>
        </p:nvSpPr>
        <p:spPr>
          <a:xfrm>
            <a:off x="2864768" y="5268451"/>
            <a:ext cx="417646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/>
              <a:t>https://www.epiphan.com/blog/what-is-a-flipped-classroom/</a:t>
            </a:r>
          </a:p>
        </p:txBody>
      </p:sp>
    </p:spTree>
    <p:extLst>
      <p:ext uri="{BB962C8B-B14F-4D97-AF65-F5344CB8AC3E}">
        <p14:creationId xmlns:p14="http://schemas.microsoft.com/office/powerpoint/2010/main" val="1255487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487682" y="900438"/>
            <a:ext cx="10881361" cy="2058036"/>
          </a:xfrm>
        </p:spPr>
        <p:txBody>
          <a:bodyPr>
            <a:noAutofit/>
          </a:bodyPr>
          <a:lstStyle/>
          <a:p>
            <a:r>
              <a:rPr lang="en-US" altLang="ko-KR" sz="4000" dirty="0">
                <a:latin typeface="배달의민족 주아" pitchFamily="18" charset="-127"/>
                <a:ea typeface="배달의민족 주아" pitchFamily="18" charset="-127"/>
              </a:rPr>
              <a:t>lecture &amp; assignment</a:t>
            </a:r>
            <a:endParaRPr lang="ko-KR" altLang="en-US" sz="40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-487662" y="2118464"/>
            <a:ext cx="10881361" cy="2058036"/>
          </a:xfrm>
          <a:prstGeom prst="rect">
            <a:avLst/>
          </a:prstGeom>
        </p:spPr>
        <p:txBody>
          <a:bodyPr vert="horz" lIns="128017" tIns="64008" rIns="128017" bIns="64008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6161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24900EF-D83F-4172-B603-AD657792B864}"/>
              </a:ext>
            </a:extLst>
          </p:cNvPr>
          <p:cNvSpPr/>
          <p:nvPr/>
        </p:nvSpPr>
        <p:spPr>
          <a:xfrm>
            <a:off x="107504" y="116632"/>
            <a:ext cx="2592288" cy="671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수업방식에 대한 이해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303D5B60-F906-4969-8AD4-401112000102}"/>
              </a:ext>
            </a:extLst>
          </p:cNvPr>
          <p:cNvSpPr txBox="1">
            <a:spLocks/>
          </p:cNvSpPr>
          <p:nvPr/>
        </p:nvSpPr>
        <p:spPr>
          <a:xfrm>
            <a:off x="-462142" y="2348880"/>
            <a:ext cx="10881361" cy="20580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1280496" rtl="0" eaLnBrk="1" latinLnBrk="1" hangingPunct="1">
              <a:spcBef>
                <a:spcPct val="0"/>
              </a:spcBef>
              <a:buNone/>
              <a:defRPr sz="616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멘토가 직접 작성한 자료와 과제</a:t>
            </a:r>
            <a:endParaRPr lang="en-US" altLang="ko-KR" sz="4000" dirty="0">
              <a:solidFill>
                <a:schemeClr val="accent6"/>
              </a:solidFill>
              <a:latin typeface="배달의민족 주아" pitchFamily="18" charset="-127"/>
              <a:ea typeface="배달의민족 주아" pitchFamily="18" charset="-127"/>
            </a:endParaRPr>
          </a:p>
          <a:p>
            <a:r>
              <a:rPr lang="en-US" altLang="ko-KR" sz="4000" dirty="0">
                <a:latin typeface="배달의민족 주아" pitchFamily="18" charset="-127"/>
                <a:ea typeface="배달의민족 주아" pitchFamily="18" charset="-127"/>
              </a:rPr>
              <a:t>+</a:t>
            </a:r>
            <a:r>
              <a:rPr lang="ko-KR" altLang="en-US" sz="4000" dirty="0">
                <a:latin typeface="배달의민족 주아" pitchFamily="18" charset="-127"/>
                <a:ea typeface="배달의민족 주아" pitchFamily="18" charset="-127"/>
              </a:rPr>
              <a:t>외부자료 </a:t>
            </a:r>
            <a:r>
              <a:rPr lang="en-US" altLang="ko-KR" sz="4000" dirty="0">
                <a:latin typeface="배달의민족 주아" pitchFamily="18" charset="-127"/>
                <a:ea typeface="배달의민족 주아" pitchFamily="18" charset="-127"/>
              </a:rPr>
              <a:t>(</a:t>
            </a:r>
            <a:r>
              <a:rPr lang="ko-KR" altLang="en-US" sz="4000" dirty="0">
                <a:latin typeface="배달의민족 주아" pitchFamily="18" charset="-127"/>
                <a:ea typeface="배달의민족 주아" pitchFamily="18" charset="-127"/>
              </a:rPr>
              <a:t>유튜브 강의</a:t>
            </a:r>
            <a:r>
              <a:rPr lang="en-US" altLang="ko-KR" sz="4000" dirty="0">
                <a:latin typeface="배달의민족 주아" pitchFamily="18" charset="-127"/>
                <a:ea typeface="배달의민족 주아" pitchFamily="18" charset="-127"/>
              </a:rPr>
              <a:t>, </a:t>
            </a:r>
            <a:r>
              <a:rPr lang="ko-KR" altLang="en-US" sz="4000" dirty="0">
                <a:latin typeface="배달의민족 주아" pitchFamily="18" charset="-127"/>
                <a:ea typeface="배달의민족 주아" pitchFamily="18" charset="-127"/>
              </a:rPr>
              <a:t>웹사이트</a:t>
            </a:r>
            <a:r>
              <a:rPr lang="en-US" altLang="ko-KR" sz="4000" dirty="0">
                <a:latin typeface="배달의민족 주아" pitchFamily="18" charset="-127"/>
                <a:ea typeface="배달의민족 주아" pitchFamily="18" charset="-127"/>
              </a:rPr>
              <a:t>)</a:t>
            </a:r>
            <a:endParaRPr lang="ko-KR" altLang="en-US" sz="4000" dirty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6496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487682" y="44624"/>
            <a:ext cx="10881361" cy="2058036"/>
          </a:xfrm>
        </p:spPr>
        <p:txBody>
          <a:bodyPr>
            <a:noAutofit/>
          </a:bodyPr>
          <a:lstStyle/>
          <a:p>
            <a:r>
              <a:rPr lang="en-US" altLang="ko-KR" sz="4000" dirty="0">
                <a:latin typeface="배달의민족 주아" pitchFamily="18" charset="-127"/>
                <a:ea typeface="배달의민족 주아" pitchFamily="18" charset="-127"/>
              </a:rPr>
              <a:t>slack (</a:t>
            </a:r>
            <a:r>
              <a:rPr lang="ko-KR" altLang="en-US" sz="4000" dirty="0">
                <a:latin typeface="배달의민족 주아" pitchFamily="18" charset="-127"/>
                <a:ea typeface="배달의민족 주아" pitchFamily="18" charset="-127"/>
              </a:rPr>
              <a:t>업무용 </a:t>
            </a:r>
            <a:r>
              <a:rPr lang="ko-KR" altLang="en-US" sz="4000" dirty="0" err="1">
                <a:latin typeface="배달의민족 주아" pitchFamily="18" charset="-127"/>
                <a:ea typeface="배달의민족 주아" pitchFamily="18" charset="-127"/>
              </a:rPr>
              <a:t>협업툴</a:t>
            </a:r>
            <a:r>
              <a:rPr lang="en-US" altLang="ko-KR" sz="4000" dirty="0">
                <a:latin typeface="배달의민족 주아" pitchFamily="18" charset="-127"/>
                <a:ea typeface="배달의민족 주아" pitchFamily="18" charset="-127"/>
              </a:rPr>
              <a:t>)</a:t>
            </a:r>
            <a:endParaRPr lang="ko-KR" altLang="en-US" sz="40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-487662" y="2118464"/>
            <a:ext cx="10881361" cy="2058036"/>
          </a:xfrm>
          <a:prstGeom prst="rect">
            <a:avLst/>
          </a:prstGeom>
        </p:spPr>
        <p:txBody>
          <a:bodyPr vert="horz" lIns="128017" tIns="64008" rIns="128017" bIns="64008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6161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24900EF-D83F-4172-B603-AD657792B864}"/>
              </a:ext>
            </a:extLst>
          </p:cNvPr>
          <p:cNvSpPr/>
          <p:nvPr/>
        </p:nvSpPr>
        <p:spPr>
          <a:xfrm>
            <a:off x="107504" y="116632"/>
            <a:ext cx="2592288" cy="671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수업방식에 대한 이해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81770BC-54D3-4B96-8936-6981B9982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328" y="1484784"/>
            <a:ext cx="8049344" cy="46534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C3F92D8-BC74-405E-B200-8045CA2F308F}"/>
              </a:ext>
            </a:extLst>
          </p:cNvPr>
          <p:cNvSpPr/>
          <p:nvPr/>
        </p:nvSpPr>
        <p:spPr>
          <a:xfrm>
            <a:off x="2808312" y="2510458"/>
            <a:ext cx="4953000" cy="6718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https://app.slack.com/client/T01D5FVPZLP/C01DDG57EMC</a:t>
            </a:r>
          </a:p>
        </p:txBody>
      </p:sp>
    </p:spTree>
    <p:extLst>
      <p:ext uri="{BB962C8B-B14F-4D97-AF65-F5344CB8AC3E}">
        <p14:creationId xmlns:p14="http://schemas.microsoft.com/office/powerpoint/2010/main" val="3208395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487662" y="908726"/>
            <a:ext cx="10881361" cy="2058036"/>
          </a:xfrm>
        </p:spPr>
        <p:txBody>
          <a:bodyPr>
            <a:normAutofit/>
          </a:bodyPr>
          <a:lstStyle/>
          <a:p>
            <a:r>
              <a:rPr lang="ko-KR" altLang="en-US" sz="4800" dirty="0">
                <a:latin typeface="배달의민족 주아" pitchFamily="18" charset="-127"/>
                <a:ea typeface="배달의민족 주아" pitchFamily="18" charset="-127"/>
              </a:rPr>
              <a:t>웹 </a:t>
            </a:r>
            <a:r>
              <a:rPr lang="ko-KR" altLang="en-US" sz="4800" dirty="0" err="1">
                <a:latin typeface="배달의민족 주아" pitchFamily="18" charset="-127"/>
                <a:ea typeface="배달의민족 주아" pitchFamily="18" charset="-127"/>
              </a:rPr>
              <a:t>크롤링</a:t>
            </a:r>
            <a:r>
              <a:rPr lang="en-US" altLang="ko-KR" sz="4800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endParaRPr lang="ko-KR" altLang="en-US" sz="48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-487662" y="2118464"/>
            <a:ext cx="10881361" cy="2058036"/>
          </a:xfrm>
          <a:prstGeom prst="rect">
            <a:avLst/>
          </a:prstGeom>
        </p:spPr>
        <p:txBody>
          <a:bodyPr vert="horz" lIns="128017" tIns="64008" rIns="128017" bIns="64008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6161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7" name="Picture 4" descr="C:\Users\Administrator\Downloads\free-icon-web-crawler-2504132.png">
            <a:extLst>
              <a:ext uri="{FF2B5EF4-FFF2-40B4-BE49-F238E27FC236}">
                <a16:creationId xmlns:a16="http://schemas.microsoft.com/office/drawing/2014/main" id="{7BCF8AE8-647E-4CA1-BD35-EB3B889DA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8148" y="2636912"/>
            <a:ext cx="2909704" cy="290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20F87F2-FE09-425D-A007-DAB2C6A81869}"/>
              </a:ext>
            </a:extLst>
          </p:cNvPr>
          <p:cNvSpPr/>
          <p:nvPr/>
        </p:nvSpPr>
        <p:spPr>
          <a:xfrm>
            <a:off x="107504" y="116632"/>
            <a:ext cx="2592288" cy="671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4.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웹 </a:t>
            </a:r>
            <a:r>
              <a:rPr lang="ko-KR" altLang="en-US" dirty="0" err="1">
                <a:latin typeface="배달의민족 주아" pitchFamily="18" charset="-127"/>
                <a:ea typeface="배달의민족 주아" pitchFamily="18" charset="-127"/>
              </a:rPr>
              <a:t>크롤링이란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 무엇인가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6529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487662" y="2451084"/>
            <a:ext cx="10881361" cy="2058036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latin typeface="배달의민족 주아" pitchFamily="18" charset="-127"/>
                <a:ea typeface="배달의민족 주아" pitchFamily="18" charset="-127"/>
              </a:rPr>
              <a:t>웹</a:t>
            </a:r>
            <a:r>
              <a:rPr lang="en-US" altLang="ko-KR" sz="4000" dirty="0">
                <a:latin typeface="배달의민족 주아" pitchFamily="18" charset="-127"/>
                <a:ea typeface="배달의민족 주아" pitchFamily="18" charset="-127"/>
              </a:rPr>
              <a:t>(Web)</a:t>
            </a:r>
            <a:r>
              <a:rPr lang="ko-KR" altLang="en-US" sz="4000" dirty="0">
                <a:latin typeface="배달의민족 주아" pitchFamily="18" charset="-127"/>
                <a:ea typeface="배달의민족 주아" pitchFamily="18" charset="-127"/>
              </a:rPr>
              <a:t>상에 존재하는 수많은 데이터를</a:t>
            </a:r>
            <a:br>
              <a:rPr lang="en-US" altLang="ko-KR" sz="4000" dirty="0">
                <a:latin typeface="배달의민족 주아" pitchFamily="18" charset="-127"/>
                <a:ea typeface="배달의민족 주아" pitchFamily="18" charset="-127"/>
              </a:rPr>
            </a:br>
            <a:r>
              <a:rPr lang="ko-KR" altLang="en-US" sz="4000" dirty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선별적</a:t>
            </a:r>
            <a:r>
              <a:rPr lang="ko-KR" altLang="en-US" sz="4000" dirty="0">
                <a:latin typeface="배달의민족 주아" pitchFamily="18" charset="-127"/>
                <a:ea typeface="배달의민족 주아" pitchFamily="18" charset="-127"/>
              </a:rPr>
              <a:t>으로 수집하는 것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-487662" y="2118464"/>
            <a:ext cx="10881361" cy="2058036"/>
          </a:xfrm>
          <a:prstGeom prst="rect">
            <a:avLst/>
          </a:prstGeom>
        </p:spPr>
        <p:txBody>
          <a:bodyPr vert="horz" lIns="128017" tIns="64008" rIns="128017" bIns="64008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6161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20F87F2-FE09-425D-A007-DAB2C6A81869}"/>
              </a:ext>
            </a:extLst>
          </p:cNvPr>
          <p:cNvSpPr/>
          <p:nvPr/>
        </p:nvSpPr>
        <p:spPr>
          <a:xfrm>
            <a:off x="107504" y="116632"/>
            <a:ext cx="2592288" cy="671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4.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웹 </a:t>
            </a:r>
            <a:r>
              <a:rPr lang="ko-KR" altLang="en-US" dirty="0" err="1">
                <a:latin typeface="배달의민족 주아" pitchFamily="18" charset="-127"/>
                <a:ea typeface="배달의민족 주아" pitchFamily="18" charset="-127"/>
              </a:rPr>
              <a:t>크롤링이란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 무엇인가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424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768</TotalTime>
  <Words>264</Words>
  <Application>Microsoft Office PowerPoint</Application>
  <PresentationFormat>A4 용지(210x297mm)</PresentationFormat>
  <Paragraphs>34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Adobe Ming Std L</vt:lpstr>
      <vt:lpstr>맑은 고딕</vt:lpstr>
      <vt:lpstr>배달의민족 도현</vt:lpstr>
      <vt:lpstr>배달의민족 주아</vt:lpstr>
      <vt:lpstr>Arial</vt:lpstr>
      <vt:lpstr>Office 테마</vt:lpstr>
      <vt:lpstr>PowerPoint 프레젠테이션</vt:lpstr>
      <vt:lpstr>목차 1.  멘토소개 2. 강의목표 3. 수업방식에 대한 이해  - flipped learning  - lecture &amp; assignment  - slack 4. 웹 크롤링이란 무엇인가?  5. 웹 크롤링 사용예시 6. 웹 크롤링에 필요한 지식  - 프로그래밍 언어(python)  - 웹구조(html, css) 7. 커리큘럼</vt:lpstr>
      <vt:lpstr>PowerPoint 프레젠테이션</vt:lpstr>
      <vt:lpstr>웹 크롤링에 필요한 지식을 습득하고 이를 활용해  반복적인 업무를 도와주는 프로그램을  "스스로" 작성하는 능력을 갖는 것 </vt:lpstr>
      <vt:lpstr>flipped learning?</vt:lpstr>
      <vt:lpstr>lecture &amp; assignment</vt:lpstr>
      <vt:lpstr>slack (업무용 협업툴)</vt:lpstr>
      <vt:lpstr>웹 크롤링?</vt:lpstr>
      <vt:lpstr>웹(Web)상에 존재하는 수많은 데이터를 선별적으로 수집하는 것</vt:lpstr>
      <vt:lpstr>시연</vt:lpstr>
      <vt:lpstr>1. 프로그래밍언어</vt:lpstr>
      <vt:lpstr>2. 웹구조(HTML, CSS선택자)</vt:lpstr>
      <vt:lpstr>커리큘럼</vt:lpstr>
      <vt:lpstr>커리큘럼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태그구조</dc:title>
  <dc:creator>Microsoft Corporation</dc:creator>
  <cp:lastModifiedBy>권 기준</cp:lastModifiedBy>
  <cp:revision>60</cp:revision>
  <cp:lastPrinted>2020-11-01T06:25:25Z</cp:lastPrinted>
  <dcterms:created xsi:type="dcterms:W3CDTF">2006-10-05T04:04:58Z</dcterms:created>
  <dcterms:modified xsi:type="dcterms:W3CDTF">2021-01-05T05:51:13Z</dcterms:modified>
</cp:coreProperties>
</file>