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90" r:id="rId2"/>
    <p:sldId id="291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39" y="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396715" y="1795615"/>
            <a:ext cx="5112568" cy="2695581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584848" y="2341414"/>
            <a:ext cx="2808312" cy="727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509607" y="6165304"/>
            <a:ext cx="488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1066799" y="510147"/>
            <a:ext cx="7772400" cy="108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531135" y="1719202"/>
            <a:ext cx="2880320" cy="7736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2560" y="1340769"/>
            <a:ext cx="7772400" cy="2861927"/>
          </a:xfrm>
        </p:spPr>
        <p:txBody>
          <a:bodyPr>
            <a:noAutofit/>
          </a:bodyPr>
          <a:lstStyle/>
          <a:p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핵심만 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쏘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옥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입문 </a:t>
            </a:r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튜플과</a:t>
            </a:r>
            <a:r>
              <a: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2803316"/>
            <a:ext cx="4953000" cy="12513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function(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94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2564904"/>
            <a:ext cx="4953000" cy="2989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unpacking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b, c = a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packing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b,c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773975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30194" y="2767281"/>
            <a:ext cx="6245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(dictionary)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키와 값을 가지고 있는 자료형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사전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467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2418" y="1268760"/>
            <a:ext cx="4721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507185" y="3136612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딕셔너리이름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2,...}</a:t>
            </a:r>
          </a:p>
        </p:txBody>
      </p:sp>
    </p:spTree>
    <p:extLst>
      <p:ext uri="{BB962C8B-B14F-4D97-AF65-F5344CB8AC3E}">
        <p14:creationId xmlns:p14="http://schemas.microsoft.com/office/powerpoint/2010/main" val="159007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2418" y="1268760"/>
            <a:ext cx="4721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1213594" y="2631444"/>
            <a:ext cx="607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딕셔너리이름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2,...}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D6FFE-F8B0-4A3F-BA2B-52AB2CF284AC}"/>
              </a:ext>
            </a:extLst>
          </p:cNvPr>
          <p:cNvSpPr txBox="1"/>
          <p:nvPr/>
        </p:nvSpPr>
        <p:spPr>
          <a:xfrm>
            <a:off x="1154300" y="3703337"/>
            <a:ext cx="759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85000, "LG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135000,...}</a:t>
            </a:r>
          </a:p>
        </p:txBody>
      </p:sp>
    </p:spTree>
    <p:extLst>
      <p:ext uri="{BB962C8B-B14F-4D97-AF65-F5344CB8AC3E}">
        <p14:creationId xmlns:p14="http://schemas.microsoft.com/office/powerpoint/2010/main" val="61887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92418" y="1268760"/>
            <a:ext cx="4721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D6FFE-F8B0-4A3F-BA2B-52AB2CF284AC}"/>
              </a:ext>
            </a:extLst>
          </p:cNvPr>
          <p:cNvSpPr txBox="1"/>
          <p:nvPr/>
        </p:nvSpPr>
        <p:spPr>
          <a:xfrm>
            <a:off x="1369102" y="2420888"/>
            <a:ext cx="7167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{"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85000, "LG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: 135000}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3251E-4734-40B1-942A-74E92E93CAD8}"/>
              </a:ext>
            </a:extLst>
          </p:cNvPr>
          <p:cNvSpPr txBox="1"/>
          <p:nvPr/>
        </p:nvSpPr>
        <p:spPr>
          <a:xfrm>
            <a:off x="1369102" y="3789040"/>
            <a:ext cx="3818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 #85000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dic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["LG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"] #135000</a:t>
            </a:r>
          </a:p>
        </p:txBody>
      </p:sp>
    </p:spTree>
    <p:extLst>
      <p:ext uri="{BB962C8B-B14F-4D97-AF65-F5344CB8AC3E}">
        <p14:creationId xmlns:p14="http://schemas.microsoft.com/office/powerpoint/2010/main" val="91802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2348880"/>
            <a:ext cx="4953000" cy="2700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"2021/01/03"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"2021/01/04"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45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476672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1724862"/>
            <a:ext cx="4953000" cy="47284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"2021/01/01"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86000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"2021/01/03"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"2021/01/04"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84000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"2021/01/05"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price_dic.keys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price_dic.values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item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price_dic.items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169459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32656"/>
            <a:ext cx="7772400" cy="6336704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9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사용하는 이유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생성하기</a:t>
            </a:r>
            <a:b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8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딕셔너리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접근하기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6161584" y="-198784"/>
            <a:ext cx="3744416" cy="7056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743903" y="2767281"/>
            <a:ext cx="4418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(tuple)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바꿀 수 없는 리스트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42248" y="1268760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372807" y="2890391"/>
            <a:ext cx="51603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3,...)</a:t>
            </a:r>
          </a:p>
          <a:p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543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42248" y="1268760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C6A1-8E73-4013-A629-5A8618AB10B9}"/>
              </a:ext>
            </a:extLst>
          </p:cNvPr>
          <p:cNvSpPr txBox="1"/>
          <p:nvPr/>
        </p:nvSpPr>
        <p:spPr>
          <a:xfrm>
            <a:off x="272480" y="2948657"/>
            <a:ext cx="4554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3,...)</a:t>
            </a:r>
          </a:p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튜플이름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99C2-3FEC-45C8-A76B-2E8C0A023061}"/>
              </a:ext>
            </a:extLst>
          </p:cNvPr>
          <p:cNvSpPr txBox="1"/>
          <p:nvPr/>
        </p:nvSpPr>
        <p:spPr>
          <a:xfrm>
            <a:off x="5700964" y="2951946"/>
            <a:ext cx="3471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tuple_a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(1, 2, 3, 4)</a:t>
            </a:r>
          </a:p>
          <a:p>
            <a:r>
              <a:rPr lang="en-US" altLang="ko-K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tuple_b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1, 2, 3, 4</a:t>
            </a:r>
          </a:p>
        </p:txBody>
      </p:sp>
    </p:spTree>
    <p:extLst>
      <p:ext uri="{BB962C8B-B14F-4D97-AF65-F5344CB8AC3E}">
        <p14:creationId xmlns:p14="http://schemas.microsoft.com/office/powerpoint/2010/main" val="6622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42248" y="1268760"/>
            <a:ext cx="3621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생성하기</a:t>
            </a:r>
            <a:endParaRPr lang="en-US" altLang="ko-KR" sz="4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099C2-3FEC-45C8-A76B-2E8C0A023061}"/>
              </a:ext>
            </a:extLst>
          </p:cNvPr>
          <p:cNvSpPr txBox="1"/>
          <p:nvPr/>
        </p:nvSpPr>
        <p:spPr>
          <a:xfrm>
            <a:off x="2851014" y="2890391"/>
            <a:ext cx="4203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list_a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[1,2,3,4]</a:t>
            </a:r>
          </a:p>
          <a:p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tuple_c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tuple(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list_a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062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4" y="3013502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64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332" y="1268760"/>
            <a:ext cx="4171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89FA9-AF5A-4E89-8AC0-E637D7B44231}"/>
              </a:ext>
            </a:extLst>
          </p:cNvPr>
          <p:cNvSpPr txBox="1"/>
          <p:nvPr/>
        </p:nvSpPr>
        <p:spPr>
          <a:xfrm>
            <a:off x="2042587" y="3013501"/>
            <a:ext cx="58208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비해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메모리 사용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비해 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속도가 빠르다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읽기 전용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손상될 염려가 없다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가변함수인자로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8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558755" y="1124744"/>
            <a:ext cx="4788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코드를 작성해 보고 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실행결과를 확인해 보세요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BEF42-4CD6-49A8-B881-BCDA298DE22D}"/>
              </a:ext>
            </a:extLst>
          </p:cNvPr>
          <p:cNvSpPr txBox="1"/>
          <p:nvPr/>
        </p:nvSpPr>
        <p:spPr>
          <a:xfrm>
            <a:off x="2476500" y="3093074"/>
            <a:ext cx="4953000" cy="6718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tuple_a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tuple_a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544</Words>
  <Application>Microsoft Office PowerPoint</Application>
  <PresentationFormat>A4 용지(210x297mm)</PresentationFormat>
  <Paragraphs>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나눔바른고딕</vt:lpstr>
      <vt:lpstr>맑은 고딕</vt:lpstr>
      <vt:lpstr>Arial</vt:lpstr>
      <vt:lpstr>Consolas</vt:lpstr>
      <vt:lpstr>Office 테마</vt:lpstr>
      <vt:lpstr>핵심만 쏘~옥  파이썬 입문 10강 튜플과 딕셔너리</vt:lpstr>
      <vt:lpstr>목차 1. 튜플 2. 튜플 생성하기 3. 튜플 사용하는 이유? 4. 딕셔너리 5. 딕셔너리 생성하기 6. 딕셔너리 접근하기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84</cp:revision>
  <cp:lastPrinted>2020-11-01T06:25:25Z</cp:lastPrinted>
  <dcterms:created xsi:type="dcterms:W3CDTF">2006-10-05T04:04:58Z</dcterms:created>
  <dcterms:modified xsi:type="dcterms:W3CDTF">2021-02-05T07:47:08Z</dcterms:modified>
</cp:coreProperties>
</file>