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9" r:id="rId16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59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396715" y="1795615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584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509607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2021.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1066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531135" y="1719202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2560" y="1340769"/>
            <a:ext cx="7772400" cy="2861927"/>
          </a:xfrm>
        </p:spPr>
        <p:txBody>
          <a:bodyPr>
            <a:noAutofit/>
          </a:bodyPr>
          <a:lstStyle/>
          <a:p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쏘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83617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data in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print(data)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599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697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67336" y="1268760"/>
            <a:ext cx="4171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사용하기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43311" y="2546644"/>
            <a:ext cx="801937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 f: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("hello python!")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2BCCC-4A4D-498C-B1B5-41A4681AC2CC}"/>
              </a:ext>
            </a:extLst>
          </p:cNvPr>
          <p:cNvSpPr txBox="1"/>
          <p:nvPr/>
        </p:nvSpPr>
        <p:spPr>
          <a:xfrm>
            <a:off x="943311" y="4204245"/>
            <a:ext cx="801937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 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("hello python!")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41C8CA-43D9-4909-BFFE-A848C98B0269}"/>
              </a:ext>
            </a:extLst>
          </p:cNvPr>
          <p:cNvSpPr/>
          <p:nvPr/>
        </p:nvSpPr>
        <p:spPr>
          <a:xfrm>
            <a:off x="4808983" y="3695597"/>
            <a:ext cx="720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8EE64-33FD-4AFE-8F78-7E35C9E0E9E2}"/>
              </a:ext>
            </a:extLst>
          </p:cNvPr>
          <p:cNvSpPr/>
          <p:nvPr/>
        </p:nvSpPr>
        <p:spPr>
          <a:xfrm>
            <a:off x="5025010" y="3695597"/>
            <a:ext cx="720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5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06938" y="1268760"/>
            <a:ext cx="4492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쓰는방법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39078" y="2492896"/>
            <a:ext cx="8027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.csv", 'w', newline="")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csv.writer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([1,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유재석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([2,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박명수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([3,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정준하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173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4646" y="1268760"/>
            <a:ext cx="437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39078" y="2492896"/>
            <a:ext cx="80278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.csv", 'r')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csv.reader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(f) 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data in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print(data)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384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02310" y="3044280"/>
            <a:ext cx="2701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데이터 쓰기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읽는 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with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활용방법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csv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 다루기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6161584" y="-198784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5276" y="2767281"/>
            <a:ext cx="4235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endParaRPr lang="en-US" altLang="ko-KR" sz="4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통한 입출력방법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32391" y="1268760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40848" y="2890391"/>
            <a:ext cx="68243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543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17829" y="126876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쓰기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449477" y="2644170"/>
            <a:ext cx="7007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 ", 'w')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863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17829" y="126876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쓰기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496765" y="2644170"/>
            <a:ext cx="69124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 ", 'a')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정말로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재미있는데요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?\n")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723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90101" y="1268760"/>
            <a:ext cx="2925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파일읽기모드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14C19F-2D46-4B24-AC17-84518B65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6575"/>
              </p:ext>
            </p:extLst>
          </p:nvPr>
        </p:nvGraphicFramePr>
        <p:xfrm>
          <a:off x="1651000" y="2715768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62801433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1615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파일읽기모드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4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읽기모드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읽기만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2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쓰기모드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 err="1"/>
                        <a:t>새로작성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마지막에 추가로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5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675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40848" y="2890391"/>
            <a:ext cx="66575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53A56-0D20-4C37-8F9D-F0B0D2ACC945}"/>
              </a:ext>
            </a:extLst>
          </p:cNvPr>
          <p:cNvSpPr txBox="1"/>
          <p:nvPr/>
        </p:nvSpPr>
        <p:spPr>
          <a:xfrm>
            <a:off x="1507986" y="5296852"/>
            <a:ext cx="6890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전체 데이터를 다 가져오려면</a:t>
            </a:r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401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not data: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break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344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454</Words>
  <Application>Microsoft Office PowerPoint</Application>
  <PresentationFormat>A4 용지(210x297mm)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핵심만 쏘~옥  파이썬 기초 12강 클래스</vt:lpstr>
      <vt:lpstr>목차 1. 파일입출력 2. 파일에 데이터 쓰기 3. 파일을 읽는 방법 4. with 구문 활용방법 5. csv 파일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87</cp:revision>
  <cp:lastPrinted>2020-11-01T06:25:25Z</cp:lastPrinted>
  <dcterms:created xsi:type="dcterms:W3CDTF">2006-10-05T04:04:58Z</dcterms:created>
  <dcterms:modified xsi:type="dcterms:W3CDTF">2021-02-07T09:30:24Z</dcterms:modified>
</cp:coreProperties>
</file>