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290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289" r:id="rId16"/>
  </p:sldIdLst>
  <p:sldSz cx="9906000" cy="6858000" type="A4"/>
  <p:notesSz cx="10020300" cy="6888163"/>
  <p:defaultTextStyle>
    <a:defPPr>
      <a:defRPr lang="ko-KR"/>
    </a:defPPr>
    <a:lvl1pPr marL="0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1pPr>
    <a:lvl2pPr marL="47855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2pPr>
    <a:lvl3pPr marL="957114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3pPr>
    <a:lvl4pPr marL="143567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4pPr>
    <a:lvl5pPr marL="191422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5pPr>
    <a:lvl6pPr marL="239278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6pPr>
    <a:lvl7pPr marL="2871342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7pPr>
    <a:lvl8pPr marL="334990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8pPr>
    <a:lvl9pPr marL="3828456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035"/>
    <a:srgbClr val="3366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459" y="77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11" d="100"/>
          <a:sy n="111" d="100"/>
        </p:scale>
        <p:origin x="214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949E563-71AB-447A-AAA5-D865D02460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CE16C8-6921-4EDC-8170-A53D6A2BF2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42088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D41B52-461A-44DE-9352-C3083B6AAE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75313" y="6542088"/>
            <a:ext cx="4343400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994F8-358B-4A1C-86C9-B45BF79B6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585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1" y="2130451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1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1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14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1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1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53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1" y="274653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8" y="4406915"/>
            <a:ext cx="8420100" cy="1362076"/>
          </a:xfrm>
        </p:spPr>
        <p:txBody>
          <a:bodyPr anchor="t"/>
          <a:lstStyle>
            <a:lvl1pPr algn="l">
              <a:defRPr sz="5601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8" y="2906714"/>
            <a:ext cx="8420100" cy="1500187"/>
          </a:xfrm>
        </p:spPr>
        <p:txBody>
          <a:bodyPr anchor="b"/>
          <a:lstStyle>
            <a:lvl1pPr marL="0" indent="0">
              <a:buNone/>
              <a:defRPr sz="2803">
                <a:solidFill>
                  <a:schemeClr val="tx1">
                    <a:tint val="75000"/>
                  </a:schemeClr>
                </a:solidFill>
              </a:defRPr>
            </a:lvl1pPr>
            <a:lvl2pPr marL="640247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496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743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989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1237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1482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1725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1977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3924"/>
            </a:lvl1pPr>
            <a:lvl2pPr>
              <a:defRPr sz="3361"/>
            </a:lvl2pPr>
            <a:lvl3pPr>
              <a:defRPr sz="2803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3924"/>
            </a:lvl1pPr>
            <a:lvl2pPr>
              <a:defRPr sz="3361"/>
            </a:lvl2pPr>
            <a:lvl3pPr>
              <a:defRPr sz="2803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4" y="1535118"/>
            <a:ext cx="4376870" cy="639763"/>
          </a:xfrm>
        </p:spPr>
        <p:txBody>
          <a:bodyPr anchor="b"/>
          <a:lstStyle>
            <a:lvl1pPr marL="0" indent="0">
              <a:buNone/>
              <a:defRPr sz="3361" b="1"/>
            </a:lvl1pPr>
            <a:lvl2pPr marL="640247" indent="0">
              <a:buNone/>
              <a:defRPr sz="2803" b="1"/>
            </a:lvl2pPr>
            <a:lvl3pPr marL="1280496" indent="0">
              <a:buNone/>
              <a:defRPr sz="2520" b="1"/>
            </a:lvl3pPr>
            <a:lvl4pPr marL="1920743" indent="0">
              <a:buNone/>
              <a:defRPr sz="2240" b="1"/>
            </a:lvl4pPr>
            <a:lvl5pPr marL="2560989" indent="0">
              <a:buNone/>
              <a:defRPr sz="2240" b="1"/>
            </a:lvl5pPr>
            <a:lvl6pPr marL="3201237" indent="0">
              <a:buNone/>
              <a:defRPr sz="2240" b="1"/>
            </a:lvl6pPr>
            <a:lvl7pPr marL="3841482" indent="0">
              <a:buNone/>
              <a:defRPr sz="2240" b="1"/>
            </a:lvl7pPr>
            <a:lvl8pPr marL="4481725" indent="0">
              <a:buNone/>
              <a:defRPr sz="2240" b="1"/>
            </a:lvl8pPr>
            <a:lvl9pPr marL="5121977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4" y="2174875"/>
            <a:ext cx="4376870" cy="3951288"/>
          </a:xfrm>
        </p:spPr>
        <p:txBody>
          <a:bodyPr/>
          <a:lstStyle>
            <a:lvl1pPr>
              <a:defRPr sz="3361"/>
            </a:lvl1pPr>
            <a:lvl2pPr>
              <a:defRPr sz="2803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26" y="1535118"/>
            <a:ext cx="4378590" cy="639763"/>
          </a:xfrm>
        </p:spPr>
        <p:txBody>
          <a:bodyPr anchor="b"/>
          <a:lstStyle>
            <a:lvl1pPr marL="0" indent="0">
              <a:buNone/>
              <a:defRPr sz="3361" b="1"/>
            </a:lvl1pPr>
            <a:lvl2pPr marL="640247" indent="0">
              <a:buNone/>
              <a:defRPr sz="2803" b="1"/>
            </a:lvl2pPr>
            <a:lvl3pPr marL="1280496" indent="0">
              <a:buNone/>
              <a:defRPr sz="2520" b="1"/>
            </a:lvl3pPr>
            <a:lvl4pPr marL="1920743" indent="0">
              <a:buNone/>
              <a:defRPr sz="2240" b="1"/>
            </a:lvl4pPr>
            <a:lvl5pPr marL="2560989" indent="0">
              <a:buNone/>
              <a:defRPr sz="2240" b="1"/>
            </a:lvl5pPr>
            <a:lvl6pPr marL="3201237" indent="0">
              <a:buNone/>
              <a:defRPr sz="2240" b="1"/>
            </a:lvl6pPr>
            <a:lvl7pPr marL="3841482" indent="0">
              <a:buNone/>
              <a:defRPr sz="2240" b="1"/>
            </a:lvl7pPr>
            <a:lvl8pPr marL="4481725" indent="0">
              <a:buNone/>
              <a:defRPr sz="2240" b="1"/>
            </a:lvl8pPr>
            <a:lvl9pPr marL="5121977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26" y="2174875"/>
            <a:ext cx="4378590" cy="3951288"/>
          </a:xfrm>
        </p:spPr>
        <p:txBody>
          <a:bodyPr/>
          <a:lstStyle>
            <a:lvl1pPr>
              <a:defRPr sz="3361"/>
            </a:lvl1pPr>
            <a:lvl2pPr>
              <a:defRPr sz="2803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12" y="273060"/>
            <a:ext cx="3259006" cy="1162051"/>
          </a:xfrm>
        </p:spPr>
        <p:txBody>
          <a:bodyPr anchor="b"/>
          <a:lstStyle>
            <a:lvl1pPr algn="l">
              <a:defRPr sz="2803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83" y="273071"/>
            <a:ext cx="5537730" cy="5853113"/>
          </a:xfrm>
        </p:spPr>
        <p:txBody>
          <a:bodyPr/>
          <a:lstStyle>
            <a:lvl1pPr>
              <a:defRPr sz="4481"/>
            </a:lvl1pPr>
            <a:lvl2pPr>
              <a:defRPr sz="3924"/>
            </a:lvl2pPr>
            <a:lvl3pPr>
              <a:defRPr sz="3361"/>
            </a:lvl3pPr>
            <a:lvl4pPr>
              <a:defRPr sz="2803"/>
            </a:lvl4pPr>
            <a:lvl5pPr>
              <a:defRPr sz="2803"/>
            </a:lvl5pPr>
            <a:lvl6pPr>
              <a:defRPr sz="2803"/>
            </a:lvl6pPr>
            <a:lvl7pPr>
              <a:defRPr sz="2803"/>
            </a:lvl7pPr>
            <a:lvl8pPr>
              <a:defRPr sz="2803"/>
            </a:lvl8pPr>
            <a:lvl9pPr>
              <a:defRPr sz="280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12" y="1435121"/>
            <a:ext cx="3259006" cy="4691063"/>
          </a:xfrm>
        </p:spPr>
        <p:txBody>
          <a:bodyPr/>
          <a:lstStyle>
            <a:lvl1pPr marL="0" indent="0">
              <a:buNone/>
              <a:defRPr sz="1960"/>
            </a:lvl1pPr>
            <a:lvl2pPr marL="640247" indent="0">
              <a:buNone/>
              <a:defRPr sz="1681"/>
            </a:lvl2pPr>
            <a:lvl3pPr marL="1280496" indent="0">
              <a:buNone/>
              <a:defRPr sz="1400"/>
            </a:lvl3pPr>
            <a:lvl4pPr marL="1920743" indent="0">
              <a:buNone/>
              <a:defRPr sz="1263"/>
            </a:lvl4pPr>
            <a:lvl5pPr marL="2560989" indent="0">
              <a:buNone/>
              <a:defRPr sz="1263"/>
            </a:lvl5pPr>
            <a:lvl6pPr marL="3201237" indent="0">
              <a:buNone/>
              <a:defRPr sz="1263"/>
            </a:lvl6pPr>
            <a:lvl7pPr marL="3841482" indent="0">
              <a:buNone/>
              <a:defRPr sz="1263"/>
            </a:lvl7pPr>
            <a:lvl8pPr marL="4481725" indent="0">
              <a:buNone/>
              <a:defRPr sz="1263"/>
            </a:lvl8pPr>
            <a:lvl9pPr marL="5121977" indent="0">
              <a:buNone/>
              <a:defRPr sz="126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7" y="4800602"/>
            <a:ext cx="5943600" cy="566738"/>
          </a:xfrm>
        </p:spPr>
        <p:txBody>
          <a:bodyPr anchor="b"/>
          <a:lstStyle>
            <a:lvl1pPr algn="l">
              <a:defRPr sz="2803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7" y="612775"/>
            <a:ext cx="5943600" cy="4114800"/>
          </a:xfrm>
        </p:spPr>
        <p:txBody>
          <a:bodyPr/>
          <a:lstStyle>
            <a:lvl1pPr marL="0" indent="0">
              <a:buNone/>
              <a:defRPr sz="4481"/>
            </a:lvl1pPr>
            <a:lvl2pPr marL="640247" indent="0">
              <a:buNone/>
              <a:defRPr sz="3924"/>
            </a:lvl2pPr>
            <a:lvl3pPr marL="1280496" indent="0">
              <a:buNone/>
              <a:defRPr sz="3361"/>
            </a:lvl3pPr>
            <a:lvl4pPr marL="1920743" indent="0">
              <a:buNone/>
              <a:defRPr sz="2803"/>
            </a:lvl4pPr>
            <a:lvl5pPr marL="2560989" indent="0">
              <a:buNone/>
              <a:defRPr sz="2803"/>
            </a:lvl5pPr>
            <a:lvl6pPr marL="3201237" indent="0">
              <a:buNone/>
              <a:defRPr sz="2803"/>
            </a:lvl6pPr>
            <a:lvl7pPr marL="3841482" indent="0">
              <a:buNone/>
              <a:defRPr sz="2803"/>
            </a:lvl7pPr>
            <a:lvl8pPr marL="4481725" indent="0">
              <a:buNone/>
              <a:defRPr sz="2803"/>
            </a:lvl8pPr>
            <a:lvl9pPr marL="5121977" indent="0">
              <a:buNone/>
              <a:defRPr sz="2803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7" y="5367338"/>
            <a:ext cx="5943600" cy="804862"/>
          </a:xfrm>
        </p:spPr>
        <p:txBody>
          <a:bodyPr/>
          <a:lstStyle>
            <a:lvl1pPr marL="0" indent="0">
              <a:buNone/>
              <a:defRPr sz="1960"/>
            </a:lvl1pPr>
            <a:lvl2pPr marL="640247" indent="0">
              <a:buNone/>
              <a:defRPr sz="1681"/>
            </a:lvl2pPr>
            <a:lvl3pPr marL="1280496" indent="0">
              <a:buNone/>
              <a:defRPr sz="1400"/>
            </a:lvl3pPr>
            <a:lvl4pPr marL="1920743" indent="0">
              <a:buNone/>
              <a:defRPr sz="1263"/>
            </a:lvl4pPr>
            <a:lvl5pPr marL="2560989" indent="0">
              <a:buNone/>
              <a:defRPr sz="1263"/>
            </a:lvl5pPr>
            <a:lvl6pPr marL="3201237" indent="0">
              <a:buNone/>
              <a:defRPr sz="1263"/>
            </a:lvl6pPr>
            <a:lvl7pPr marL="3841482" indent="0">
              <a:buNone/>
              <a:defRPr sz="1263"/>
            </a:lvl7pPr>
            <a:lvl8pPr marL="4481725" indent="0">
              <a:buNone/>
              <a:defRPr sz="1263"/>
            </a:lvl8pPr>
            <a:lvl9pPr marL="5121977" indent="0">
              <a:buNone/>
              <a:defRPr sz="126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1" y="274639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1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6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1" y="6356366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6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496" rtl="0" eaLnBrk="1" latinLnBrk="1" hangingPunct="1">
        <a:spcBef>
          <a:spcPct val="0"/>
        </a:spcBef>
        <a:buNone/>
        <a:defRPr sz="616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190" indent="-480190" algn="l" defTabSz="1280496" rtl="0" eaLnBrk="1" latinLnBrk="1" hangingPunct="1">
        <a:spcBef>
          <a:spcPct val="20000"/>
        </a:spcBef>
        <a:buFont typeface="Arial" pitchFamily="34" charset="0"/>
        <a:buChar char="•"/>
        <a:defRPr sz="4481" kern="1200">
          <a:solidFill>
            <a:schemeClr val="tx1"/>
          </a:solidFill>
          <a:latin typeface="+mn-lt"/>
          <a:ea typeface="+mn-ea"/>
          <a:cs typeface="+mn-cs"/>
        </a:defRPr>
      </a:lvl1pPr>
      <a:lvl2pPr marL="1040402" indent="-400156" algn="l" defTabSz="1280496" rtl="0" eaLnBrk="1" latinLnBrk="1" hangingPunct="1">
        <a:spcBef>
          <a:spcPct val="20000"/>
        </a:spcBef>
        <a:buFont typeface="Arial" pitchFamily="34" charset="0"/>
        <a:buChar char="–"/>
        <a:defRPr sz="3924" kern="1200">
          <a:solidFill>
            <a:schemeClr val="tx1"/>
          </a:solidFill>
          <a:latin typeface="+mn-lt"/>
          <a:ea typeface="+mn-ea"/>
          <a:cs typeface="+mn-cs"/>
        </a:defRPr>
      </a:lvl2pPr>
      <a:lvl3pPr marL="1600614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3361" kern="1200">
          <a:solidFill>
            <a:schemeClr val="tx1"/>
          </a:solidFill>
          <a:latin typeface="+mn-lt"/>
          <a:ea typeface="+mn-ea"/>
          <a:cs typeface="+mn-cs"/>
        </a:defRPr>
      </a:lvl3pPr>
      <a:lvl4pPr marL="2240864" indent="-320124" algn="l" defTabSz="1280496" rtl="0" eaLnBrk="1" latinLnBrk="1" hangingPunct="1">
        <a:spcBef>
          <a:spcPct val="20000"/>
        </a:spcBef>
        <a:buFont typeface="Arial" pitchFamily="34" charset="0"/>
        <a:buChar char="–"/>
        <a:defRPr sz="2803" kern="1200">
          <a:solidFill>
            <a:schemeClr val="tx1"/>
          </a:solidFill>
          <a:latin typeface="+mn-lt"/>
          <a:ea typeface="+mn-ea"/>
          <a:cs typeface="+mn-cs"/>
        </a:defRPr>
      </a:lvl4pPr>
      <a:lvl5pPr marL="2881109" indent="-320124" algn="l" defTabSz="1280496" rtl="0" eaLnBrk="1" latinLnBrk="1" hangingPunct="1">
        <a:spcBef>
          <a:spcPct val="20000"/>
        </a:spcBef>
        <a:buFont typeface="Arial" pitchFamily="34" charset="0"/>
        <a:buChar char="»"/>
        <a:defRPr sz="2803" kern="1200">
          <a:solidFill>
            <a:schemeClr val="tx1"/>
          </a:solidFill>
          <a:latin typeface="+mn-lt"/>
          <a:ea typeface="+mn-ea"/>
          <a:cs typeface="+mn-cs"/>
        </a:defRPr>
      </a:lvl5pPr>
      <a:lvl6pPr marL="3521357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6pPr>
      <a:lvl7pPr marL="4161605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7pPr>
      <a:lvl8pPr marL="4801850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8pPr>
      <a:lvl9pPr marL="5442097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247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496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743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989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1237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1482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1725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1977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44F0B58-7D8B-4FD1-9406-93CAC32C65D3}"/>
              </a:ext>
            </a:extLst>
          </p:cNvPr>
          <p:cNvSpPr/>
          <p:nvPr/>
        </p:nvSpPr>
        <p:spPr>
          <a:xfrm>
            <a:off x="2396715" y="1795615"/>
            <a:ext cx="5112568" cy="2695581"/>
          </a:xfrm>
          <a:prstGeom prst="rect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F642D3-857A-4CBF-9220-D4F6114B29D1}"/>
              </a:ext>
            </a:extLst>
          </p:cNvPr>
          <p:cNvSpPr/>
          <p:nvPr/>
        </p:nvSpPr>
        <p:spPr>
          <a:xfrm>
            <a:off x="3584848" y="2341414"/>
            <a:ext cx="2808312" cy="7275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4F4257-0C2B-4236-92D8-05CE6562B676}"/>
              </a:ext>
            </a:extLst>
          </p:cNvPr>
          <p:cNvSpPr txBox="1"/>
          <p:nvPr/>
        </p:nvSpPr>
        <p:spPr>
          <a:xfrm>
            <a:off x="2509607" y="6165304"/>
            <a:ext cx="4886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Copyright 2021. </a:t>
            </a:r>
            <a:r>
              <a:rPr lang="en-US" altLang="ko-KR" sz="1600" dirty="0">
                <a:solidFill>
                  <a:srgbClr val="FDE03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TART</a:t>
            </a:r>
            <a:r>
              <a:rPr lang="en-US" altLang="ko-KR" sz="1600" dirty="0">
                <a:solidFill>
                  <a:srgbClr val="FDE03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ODING All rights Reserved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31CB78E-A592-43C9-BB61-AB55D1B6FD7B}"/>
              </a:ext>
            </a:extLst>
          </p:cNvPr>
          <p:cNvSpPr txBox="1">
            <a:spLocks/>
          </p:cNvSpPr>
          <p:nvPr/>
        </p:nvSpPr>
        <p:spPr>
          <a:xfrm>
            <a:off x="1066799" y="510147"/>
            <a:ext cx="7772400" cy="1086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endParaRPr lang="ko-KR" altLang="en-US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DE03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4037729-0584-44B0-B186-ED93E3C9DC0E}"/>
              </a:ext>
            </a:extLst>
          </p:cNvPr>
          <p:cNvSpPr/>
          <p:nvPr/>
        </p:nvSpPr>
        <p:spPr>
          <a:xfrm>
            <a:off x="3531135" y="1719202"/>
            <a:ext cx="2880320" cy="7736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92560" y="1340769"/>
            <a:ext cx="7772400" cy="2861927"/>
          </a:xfrm>
        </p:spPr>
        <p:txBody>
          <a:bodyPr>
            <a:noAutofit/>
          </a:bodyPr>
          <a:lstStyle/>
          <a:p>
            <a:r>
              <a:rPr lang="ko-KR" altLang="en-US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DE03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핵심만 쏘</a:t>
            </a:r>
            <a:r>
              <a:rPr lang="en-US" altLang="ko-KR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DE03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</a:t>
            </a:r>
            <a:r>
              <a:rPr lang="ko-KR" altLang="en-US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DE03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옥</a:t>
            </a:r>
            <a:br>
              <a:rPr lang="en-US" altLang="ko-KR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br>
              <a:rPr lang="en-US" altLang="ko-KR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 기초 </a:t>
            </a:r>
            <a:r>
              <a:rPr lang="en-US" altLang="ko-KR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</a:t>
            </a:r>
            <a:r>
              <a:rPr lang="ko-KR" altLang="en-US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</a:t>
            </a:r>
            <a:br>
              <a:rPr lang="en-US" altLang="ko-KR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4000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DE03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파일입출력</a:t>
            </a:r>
            <a:endParaRPr lang="ko-KR" altLang="en-US" sz="40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DE03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177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767146" y="1268760"/>
            <a:ext cx="43717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파일을</a:t>
            </a:r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40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읽는방법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(2)</a:t>
            </a:r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24C6A1-8E73-4013-A629-5A8618AB10B9}"/>
              </a:ext>
            </a:extLst>
          </p:cNvPr>
          <p:cNvSpPr txBox="1"/>
          <p:nvPr/>
        </p:nvSpPr>
        <p:spPr>
          <a:xfrm>
            <a:off x="1624204" y="2420888"/>
            <a:ext cx="665759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open("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파일경로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파일이름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.txt", 'r')</a:t>
            </a:r>
          </a:p>
          <a:p>
            <a:r>
              <a:rPr lang="en-US" altLang="ko-KR" sz="32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datas</a:t>
            </a:r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</a:t>
            </a:r>
            <a:r>
              <a:rPr lang="en-US" altLang="ko-KR" sz="32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f.readlines</a:t>
            </a:r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</a:p>
          <a:p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 data in </a:t>
            </a:r>
            <a:r>
              <a:rPr lang="en-US" altLang="ko-KR" sz="32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datas</a:t>
            </a:r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print(data)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f.close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859971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767146" y="1268760"/>
            <a:ext cx="43717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파일을</a:t>
            </a:r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40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읽는방법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(3)</a:t>
            </a:r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24C6A1-8E73-4013-A629-5A8618AB10B9}"/>
              </a:ext>
            </a:extLst>
          </p:cNvPr>
          <p:cNvSpPr txBox="1"/>
          <p:nvPr/>
        </p:nvSpPr>
        <p:spPr>
          <a:xfrm>
            <a:off x="1624204" y="2420888"/>
            <a:ext cx="665759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open("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파일경로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파일이름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.txt", 'r')</a:t>
            </a:r>
          </a:p>
          <a:p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 = </a:t>
            </a:r>
            <a:r>
              <a:rPr lang="en-US" altLang="ko-KR" sz="32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f.read</a:t>
            </a:r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</a:p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print(data)</a:t>
            </a:r>
          </a:p>
          <a:p>
            <a:r>
              <a:rPr lang="en-US" altLang="ko-KR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f.close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269768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867336" y="1268760"/>
            <a:ext cx="4171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with </a:t>
            </a: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구문 사용하기</a:t>
            </a:r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24C6A1-8E73-4013-A629-5A8618AB10B9}"/>
              </a:ext>
            </a:extLst>
          </p:cNvPr>
          <p:cNvSpPr txBox="1"/>
          <p:nvPr/>
        </p:nvSpPr>
        <p:spPr>
          <a:xfrm>
            <a:off x="943311" y="2546644"/>
            <a:ext cx="8019373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with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open("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파일경로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파일이름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.txt", 'w') 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as f:</a:t>
            </a:r>
          </a:p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f.write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("hello python!")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E2BCCC-4A4D-498C-B1B5-41A4681AC2CC}"/>
              </a:ext>
            </a:extLst>
          </p:cNvPr>
          <p:cNvSpPr txBox="1"/>
          <p:nvPr/>
        </p:nvSpPr>
        <p:spPr>
          <a:xfrm>
            <a:off x="943311" y="4204245"/>
            <a:ext cx="8019374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 = open("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파일경로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파일이름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.txt", 'w') </a:t>
            </a:r>
          </a:p>
          <a:p>
            <a:r>
              <a:rPr lang="en-US" altLang="ko-KR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f.write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("hello python!")</a:t>
            </a:r>
          </a:p>
          <a:p>
            <a:r>
              <a:rPr lang="en-US" altLang="ko-KR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f.close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41C8CA-43D9-4909-BFFE-A848C98B0269}"/>
              </a:ext>
            </a:extLst>
          </p:cNvPr>
          <p:cNvSpPr/>
          <p:nvPr/>
        </p:nvSpPr>
        <p:spPr>
          <a:xfrm>
            <a:off x="4808983" y="3695597"/>
            <a:ext cx="720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08EE64-33FD-4AFE-8F78-7E35C9E0E9E2}"/>
              </a:ext>
            </a:extLst>
          </p:cNvPr>
          <p:cNvSpPr/>
          <p:nvPr/>
        </p:nvSpPr>
        <p:spPr>
          <a:xfrm>
            <a:off x="5025010" y="3695597"/>
            <a:ext cx="720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6549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706938" y="1268760"/>
            <a:ext cx="44921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csv </a:t>
            </a: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파일을</a:t>
            </a:r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40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쓰는방법</a:t>
            </a:r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24C6A1-8E73-4013-A629-5A8618AB10B9}"/>
              </a:ext>
            </a:extLst>
          </p:cNvPr>
          <p:cNvSpPr txBox="1"/>
          <p:nvPr/>
        </p:nvSpPr>
        <p:spPr>
          <a:xfrm>
            <a:off x="939078" y="2492896"/>
            <a:ext cx="80278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open("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파일경로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파일이름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.csv", 'w', newline="")</a:t>
            </a:r>
          </a:p>
          <a:p>
            <a:r>
              <a:rPr lang="en-US" altLang="ko-KR" sz="28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csvWriter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</a:t>
            </a:r>
            <a:r>
              <a:rPr lang="en-US" altLang="ko-KR" sz="28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csv.writer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(f)</a:t>
            </a:r>
          </a:p>
          <a:p>
            <a:r>
              <a:rPr lang="en-US" altLang="ko-KR" sz="28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csvWriter.writerow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([1, '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유재석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', '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남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'])</a:t>
            </a:r>
          </a:p>
          <a:p>
            <a:r>
              <a:rPr lang="en-US" altLang="ko-KR" sz="28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csvWriter.writerow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([2, '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박명수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', '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남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'])</a:t>
            </a:r>
          </a:p>
          <a:p>
            <a:r>
              <a:rPr lang="en-US" altLang="ko-KR" sz="28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csvWriter.writerow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([3, '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정준하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', '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남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'])</a:t>
            </a:r>
          </a:p>
          <a:p>
            <a:r>
              <a:rPr lang="en-US" altLang="ko-KR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f.close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17379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764646" y="1268760"/>
            <a:ext cx="43767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csv </a:t>
            </a: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파일을</a:t>
            </a:r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40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읽는방법</a:t>
            </a:r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24C6A1-8E73-4013-A629-5A8618AB10B9}"/>
              </a:ext>
            </a:extLst>
          </p:cNvPr>
          <p:cNvSpPr txBox="1"/>
          <p:nvPr/>
        </p:nvSpPr>
        <p:spPr>
          <a:xfrm>
            <a:off x="939078" y="2492896"/>
            <a:ext cx="80278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open("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파일경로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파일이름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.csv", 'r')</a:t>
            </a:r>
          </a:p>
          <a:p>
            <a:r>
              <a:rPr lang="en-US" altLang="ko-KR" sz="28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csvReader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</a:t>
            </a:r>
            <a:r>
              <a:rPr lang="en-US" altLang="ko-KR" sz="28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csv.reader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(f) </a:t>
            </a:r>
          </a:p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 data in </a:t>
            </a:r>
            <a:r>
              <a:rPr lang="en-US" altLang="ko-KR" sz="28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csvReader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print(data)</a:t>
            </a:r>
          </a:p>
          <a:p>
            <a:r>
              <a:rPr lang="en-US" altLang="ko-KR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f.close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638435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3602310" y="3044280"/>
            <a:ext cx="27013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lang="en-US" altLang="ko-KR" sz="4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8823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6800" y="332656"/>
            <a:ext cx="7772400" cy="6336704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ko-KR" altLang="en-US" sz="49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b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8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파일입출력</a:t>
            </a:r>
            <a:b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파일에 데이터 쓰기</a:t>
            </a:r>
            <a:b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파일을 읽는 방법</a:t>
            </a:r>
            <a:b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with 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구문 활용방법</a:t>
            </a:r>
            <a:b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csv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파일 다루기</a:t>
            </a:r>
            <a:endParaRPr lang="ko-KR" altLang="en-US" sz="3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A01813-1224-4057-A734-0167D1762A29}"/>
              </a:ext>
            </a:extLst>
          </p:cNvPr>
          <p:cNvSpPr/>
          <p:nvPr/>
        </p:nvSpPr>
        <p:spPr>
          <a:xfrm>
            <a:off x="6161584" y="-198784"/>
            <a:ext cx="3744416" cy="70567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018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835276" y="2767281"/>
            <a:ext cx="42354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파일입출력</a:t>
            </a:r>
            <a:endParaRPr lang="en-US" altLang="ko-KR" sz="48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파일을 통한 입출력방법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4255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3432391" y="1268760"/>
            <a:ext cx="30412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</a:t>
            </a:r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생성하기</a:t>
            </a:r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24C6A1-8E73-4013-A629-5A8618AB10B9}"/>
              </a:ext>
            </a:extLst>
          </p:cNvPr>
          <p:cNvSpPr txBox="1"/>
          <p:nvPr/>
        </p:nvSpPr>
        <p:spPr>
          <a:xfrm>
            <a:off x="1540848" y="2890391"/>
            <a:ext cx="682430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open("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파일경로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파일이름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.txt", 'w')</a:t>
            </a:r>
          </a:p>
          <a:p>
            <a:r>
              <a:rPr lang="en-US" altLang="ko-KR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f.close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85430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917829" y="1268760"/>
            <a:ext cx="40703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파일에 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쓰기</a:t>
            </a:r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24C6A1-8E73-4013-A629-5A8618AB10B9}"/>
              </a:ext>
            </a:extLst>
          </p:cNvPr>
          <p:cNvSpPr txBox="1"/>
          <p:nvPr/>
        </p:nvSpPr>
        <p:spPr>
          <a:xfrm>
            <a:off x="1449477" y="2644170"/>
            <a:ext cx="70070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open("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파일경로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파일이름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.txt ", 'w')</a:t>
            </a:r>
          </a:p>
          <a:p>
            <a:r>
              <a:rPr lang="en-US" altLang="ko-KR" sz="32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f.write</a:t>
            </a:r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</a:t>
            </a:r>
            <a:r>
              <a:rPr lang="ko-KR" altLang="en-US" sz="32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파일입출력</a:t>
            </a:r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\n")</a:t>
            </a:r>
          </a:p>
          <a:p>
            <a:r>
              <a:rPr lang="en-US" altLang="ko-KR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f.close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686379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917829" y="1268760"/>
            <a:ext cx="40703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파일에 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쓰기</a:t>
            </a:r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24C6A1-8E73-4013-A629-5A8618AB10B9}"/>
              </a:ext>
            </a:extLst>
          </p:cNvPr>
          <p:cNvSpPr txBox="1"/>
          <p:nvPr/>
        </p:nvSpPr>
        <p:spPr>
          <a:xfrm>
            <a:off x="1496765" y="2644170"/>
            <a:ext cx="691247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open("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파일경로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파일이름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.txt ", 'a')</a:t>
            </a:r>
          </a:p>
          <a:p>
            <a:r>
              <a:rPr lang="en-US" altLang="ko-KR" sz="32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f.write</a:t>
            </a:r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</a:t>
            </a:r>
            <a:r>
              <a:rPr lang="ko-KR" altLang="en-US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정말로</a:t>
            </a:r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\n")</a:t>
            </a:r>
          </a:p>
          <a:p>
            <a:r>
              <a:rPr lang="en-US" altLang="ko-KR" sz="32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f.write</a:t>
            </a:r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</a:t>
            </a:r>
            <a:r>
              <a:rPr lang="ko-KR" altLang="en-US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재미있는데요</a:t>
            </a:r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?\n")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f.close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772318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3490101" y="1268760"/>
            <a:ext cx="2925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파일읽기모드</a:t>
            </a:r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B14C19F-2D46-4B24-AC17-84518B65E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496575"/>
              </p:ext>
            </p:extLst>
          </p:nvPr>
        </p:nvGraphicFramePr>
        <p:xfrm>
          <a:off x="1651000" y="2715768"/>
          <a:ext cx="660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1628014333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416153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파일읽기모드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644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804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읽기모드 </a:t>
                      </a:r>
                      <a:r>
                        <a:rPr lang="en-US" altLang="ko-KR" sz="1600" dirty="0"/>
                        <a:t>– </a:t>
                      </a:r>
                      <a:r>
                        <a:rPr lang="ko-KR" altLang="en-US" sz="1600" dirty="0"/>
                        <a:t>읽기만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123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804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w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쓰기모드 </a:t>
                      </a:r>
                      <a:r>
                        <a:rPr lang="en-US" altLang="ko-KR" sz="1600" dirty="0"/>
                        <a:t>– </a:t>
                      </a:r>
                      <a:r>
                        <a:rPr lang="ko-KR" altLang="en-US" sz="1600" dirty="0" err="1"/>
                        <a:t>새로작성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645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804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추가모드 </a:t>
                      </a:r>
                      <a:r>
                        <a:rPr lang="en-US" altLang="ko-KR" sz="1600" dirty="0"/>
                        <a:t>– </a:t>
                      </a:r>
                      <a:r>
                        <a:rPr lang="ko-KR" altLang="en-US" sz="1600" dirty="0"/>
                        <a:t>마지막에 추가로 작성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451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06752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767146" y="1268760"/>
            <a:ext cx="43717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파일을</a:t>
            </a:r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40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읽는방법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(1)</a:t>
            </a:r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24C6A1-8E73-4013-A629-5A8618AB10B9}"/>
              </a:ext>
            </a:extLst>
          </p:cNvPr>
          <p:cNvSpPr txBox="1"/>
          <p:nvPr/>
        </p:nvSpPr>
        <p:spPr>
          <a:xfrm>
            <a:off x="1540848" y="2890391"/>
            <a:ext cx="665759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open("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파일경로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파일이름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.txt", 'r')</a:t>
            </a:r>
          </a:p>
          <a:p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 = </a:t>
            </a:r>
            <a:r>
              <a:rPr lang="en-US" altLang="ko-KR" sz="32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f.readline</a:t>
            </a:r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</a:p>
          <a:p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print(data)</a:t>
            </a:r>
          </a:p>
          <a:p>
            <a:r>
              <a:rPr lang="en-US" altLang="ko-KR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f.close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353A56-0D20-4C37-8F9D-F0B0D2ACC945}"/>
              </a:ext>
            </a:extLst>
          </p:cNvPr>
          <p:cNvSpPr txBox="1"/>
          <p:nvPr/>
        </p:nvSpPr>
        <p:spPr>
          <a:xfrm>
            <a:off x="1507986" y="5296852"/>
            <a:ext cx="6890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Q) </a:t>
            </a:r>
            <a:r>
              <a:rPr lang="ko-KR" altLang="en-US" sz="32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파일의 전체 데이터를 다 가져오려면</a:t>
            </a:r>
            <a:r>
              <a:rPr lang="en-US" altLang="ko-KR" sz="32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en-US" altLang="ko-KR" sz="1800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14017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767146" y="1268760"/>
            <a:ext cx="43717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파일을</a:t>
            </a:r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40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읽는방법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(1)</a:t>
            </a:r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24C6A1-8E73-4013-A629-5A8618AB10B9}"/>
              </a:ext>
            </a:extLst>
          </p:cNvPr>
          <p:cNvSpPr txBox="1"/>
          <p:nvPr/>
        </p:nvSpPr>
        <p:spPr>
          <a:xfrm>
            <a:off x="1624204" y="2420888"/>
            <a:ext cx="665759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open("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파일경로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파일이름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.txt", 'r')</a:t>
            </a:r>
          </a:p>
          <a:p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while</a:t>
            </a:r>
            <a:r>
              <a:rPr lang="ko-KR" altLang="en-US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True:</a:t>
            </a:r>
          </a:p>
          <a:p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 = </a:t>
            </a:r>
            <a:r>
              <a:rPr lang="en-US" altLang="ko-KR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f.readline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</a:p>
          <a:p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if not data:</a:t>
            </a:r>
          </a:p>
          <a:p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break</a:t>
            </a:r>
          </a:p>
          <a:p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print(data)</a:t>
            </a:r>
          </a:p>
          <a:p>
            <a:r>
              <a:rPr lang="en-US" altLang="ko-KR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f.close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034437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454</Words>
  <Application>Microsoft Office PowerPoint</Application>
  <PresentationFormat>A4 용지(210x297mm)</PresentationFormat>
  <Paragraphs>72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나눔바른고딕</vt:lpstr>
      <vt:lpstr>맑은 고딕</vt:lpstr>
      <vt:lpstr>Arial</vt:lpstr>
      <vt:lpstr>Office 테마</vt:lpstr>
      <vt:lpstr>핵심만 쏘~옥  파이썬 기초 11강 파일입출력</vt:lpstr>
      <vt:lpstr>목차 1. 파일입출력 2. 파일에 데이터 쓰기 3. 파일을 읽는 방법 4. with 구문 활용방법 5. csv 파일 다루기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권 기준</cp:lastModifiedBy>
  <cp:revision>86</cp:revision>
  <cp:lastPrinted>2020-11-01T06:25:25Z</cp:lastPrinted>
  <dcterms:created xsi:type="dcterms:W3CDTF">2006-10-05T04:04:58Z</dcterms:created>
  <dcterms:modified xsi:type="dcterms:W3CDTF">2021-02-07T08:46:19Z</dcterms:modified>
</cp:coreProperties>
</file>