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81" r:id="rId5"/>
    <p:sldId id="288" r:id="rId6"/>
    <p:sldId id="282" r:id="rId7"/>
    <p:sldId id="284" r:id="rId8"/>
    <p:sldId id="286" r:id="rId9"/>
    <p:sldId id="285" r:id="rId10"/>
    <p:sldId id="289" r:id="rId11"/>
    <p:sldId id="287" r:id="rId12"/>
    <p:sldId id="290" r:id="rId13"/>
    <p:sldId id="300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32A25"/>
    <a:srgbClr val="FDE035"/>
    <a:srgbClr val="404040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22" d="100"/>
          <a:sy n="122" d="100"/>
        </p:scale>
        <p:origin x="139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1980852" y="1759924"/>
            <a:ext cx="5112568" cy="269558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203848" y="2341414"/>
            <a:ext cx="2808312" cy="727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128606" y="6165304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685799" y="510147"/>
            <a:ext cx="7772400" cy="108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150135" y="1719201"/>
            <a:ext cx="2880320" cy="77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0936" y="1340768"/>
            <a:ext cx="7772400" cy="2861927"/>
          </a:xfrm>
        </p:spPr>
        <p:txBody>
          <a:bodyPr>
            <a:normAutofit/>
          </a:bodyPr>
          <a:lstStyle/>
          <a:p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핵심만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쏘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입문 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773832" y="770929"/>
            <a:ext cx="3024336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</a:t>
            </a:r>
            <a:r>
              <a:rPr lang="ko-KR" altLang="en-US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l"/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5183560" y="836780"/>
            <a:ext cx="336267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a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</a:t>
            </a:r>
            <a:r>
              <a:rPr lang="en-US" altLang="ko-KR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 2, 3, 4]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print(a)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4126584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리스트안에 요소들을 하나씩 뽑아내면서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명령블록을 실행한다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17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1"/>
            <a:ext cx="9144000" cy="13407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467544" y="221045"/>
            <a:ext cx="6408712" cy="903699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1700808"/>
            <a:ext cx="8208912" cy="1887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names = ["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중국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name in names: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print(name)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3B34102-A8DB-4F17-BB90-F7E06C50A5CB}"/>
              </a:ext>
            </a:extLst>
          </p:cNvPr>
          <p:cNvSpPr txBox="1">
            <a:spLocks/>
          </p:cNvSpPr>
          <p:nvPr/>
        </p:nvSpPr>
        <p:spPr>
          <a:xfrm>
            <a:off x="467544" y="4077072"/>
            <a:ext cx="8208912" cy="1887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coffees = ["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아메리카노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라떼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카푸치노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coffee in coffees: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print(coffee)</a:t>
            </a:r>
          </a:p>
        </p:txBody>
      </p:sp>
    </p:spTree>
    <p:extLst>
      <p:ext uri="{BB962C8B-B14F-4D97-AF65-F5344CB8AC3E}">
        <p14:creationId xmlns:p14="http://schemas.microsoft.com/office/powerpoint/2010/main" val="407758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1350504" y="770929"/>
            <a:ext cx="2376264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</a:t>
            </a:r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(10)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4932040" y="836711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0~9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</a:t>
            </a:r>
            <a:r>
              <a:rPr lang="ko-KR" altLang="en-US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순서열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반환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4126584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입력 받아 순서열을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 주는 함수</a:t>
            </a:r>
          </a:p>
        </p:txBody>
      </p:sp>
    </p:spTree>
    <p:extLst>
      <p:ext uri="{BB962C8B-B14F-4D97-AF65-F5344CB8AC3E}">
        <p14:creationId xmlns:p14="http://schemas.microsoft.com/office/powerpoint/2010/main" val="83562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1"/>
            <a:ext cx="9144000" cy="13407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467544" y="221045"/>
            <a:ext cx="6408712" cy="903699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1700808"/>
            <a:ext cx="8208912" cy="1887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range(60):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print(i+1, 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3B34102-A8DB-4F17-BB90-F7E06C50A5CB}"/>
              </a:ext>
            </a:extLst>
          </p:cNvPr>
          <p:cNvSpPr txBox="1">
            <a:spLocks/>
          </p:cNvSpPr>
          <p:nvPr/>
        </p:nvSpPr>
        <p:spPr>
          <a:xfrm>
            <a:off x="467544" y="4077072"/>
            <a:ext cx="8208912" cy="1887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range(12):</a:t>
            </a:r>
          </a:p>
          <a:p>
            <a:pPr algn="l"/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print(i+1, "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70479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770929"/>
            <a:ext cx="3200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range(1, 10)</a:t>
            </a:r>
            <a:endParaRPr lang="ko-KR" altLang="en-US" sz="32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4932040" y="836711"/>
            <a:ext cx="396044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1~9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숫자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4126584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range(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시작숫자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끝숫자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69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36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정수</a:t>
            </a:r>
            <a:r>
              <a: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받고</a:t>
            </a:r>
            <a:r>
              <a:rPr lang="en-US" altLang="ko-KR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사이의 </a:t>
            </a:r>
            <a:r>
              <a:rPr lang="ko-KR" altLang="en-US" sz="36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정수의 합계</a:t>
            </a:r>
            <a:r>
              <a:rPr lang="ko-KR" altLang="en-US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sz="3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21E1341-7111-4406-9D71-49BBFD246101}"/>
              </a:ext>
            </a:extLst>
          </p:cNvPr>
          <p:cNvSpPr txBox="1">
            <a:spLocks/>
          </p:cNvSpPr>
          <p:nvPr/>
        </p:nvSpPr>
        <p:spPr>
          <a:xfrm>
            <a:off x="467544" y="332656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Q1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67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425551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F47DD07-9CCA-4610-90B7-74122140A5C5}"/>
              </a:ext>
            </a:extLst>
          </p:cNvPr>
          <p:cNvSpPr txBox="1">
            <a:spLocks/>
          </p:cNvSpPr>
          <p:nvPr/>
        </p:nvSpPr>
        <p:spPr>
          <a:xfrm>
            <a:off x="467544" y="770929"/>
            <a:ext cx="8208912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count in range(5):</a:t>
            </a:r>
          </a:p>
          <a:p>
            <a:pPr algn="l"/>
            <a:r>
              <a:rPr lang="en-US" altLang="ko-KR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print(count, "</a:t>
            </a:r>
            <a:r>
              <a:rPr lang="ko-KR" altLang="en-US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반복입니다</a:t>
            </a:r>
            <a:r>
              <a:rPr lang="en-US" altLang="ko-KR" sz="32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A7BC00A-5300-4AED-ACF0-7C486D0659E2}"/>
              </a:ext>
            </a:extLst>
          </p:cNvPr>
          <p:cNvSpPr txBox="1">
            <a:spLocks/>
          </p:cNvSpPr>
          <p:nvPr/>
        </p:nvSpPr>
        <p:spPr>
          <a:xfrm>
            <a:off x="467544" y="3861048"/>
            <a:ext cx="8208912" cy="2664296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 = 0</a:t>
            </a:r>
          </a:p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count &lt; 5:</a:t>
            </a:r>
          </a:p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print(count, 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반복입니다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63467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0915-0BA2-42F7-AF22-7752F052CC23}"/>
              </a:ext>
            </a:extLst>
          </p:cNvPr>
          <p:cNvSpPr/>
          <p:nvPr/>
        </p:nvSpPr>
        <p:spPr>
          <a:xfrm>
            <a:off x="4572000" y="3426519"/>
            <a:ext cx="457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BD01B-A9D2-4710-B053-DEEC8CD98E27}"/>
              </a:ext>
            </a:extLst>
          </p:cNvPr>
          <p:cNvSpPr/>
          <p:nvPr/>
        </p:nvSpPr>
        <p:spPr>
          <a:xfrm>
            <a:off x="0" y="3426519"/>
            <a:ext cx="457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59194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395536" y="3861048"/>
            <a:ext cx="3850704" cy="2304256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</a:p>
          <a:p>
            <a:endParaRPr lang="en-US" altLang="ko-KR" sz="3200" spc="-15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정한 횟수만큼 반복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419F46-053B-4487-8D52-B8719C54E04E}"/>
              </a:ext>
            </a:extLst>
          </p:cNvPr>
          <p:cNvSpPr txBox="1">
            <a:spLocks/>
          </p:cNvSpPr>
          <p:nvPr/>
        </p:nvSpPr>
        <p:spPr>
          <a:xfrm>
            <a:off x="4932040" y="4015471"/>
            <a:ext cx="3960440" cy="240613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</a:p>
          <a:p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조건을 만족하지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않을 때 까지 반복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48CCB-7704-4019-84C3-0D756F8331C5}"/>
              </a:ext>
            </a:extLst>
          </p:cNvPr>
          <p:cNvSpPr txBox="1">
            <a:spLocks/>
          </p:cNvSpPr>
          <p:nvPr/>
        </p:nvSpPr>
        <p:spPr>
          <a:xfrm>
            <a:off x="2915816" y="768448"/>
            <a:ext cx="3024336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l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</a:p>
        </p:txBody>
      </p:sp>
    </p:spTree>
    <p:extLst>
      <p:ext uri="{BB962C8B-B14F-4D97-AF65-F5344CB8AC3E}">
        <p14:creationId xmlns:p14="http://schemas.microsoft.com/office/powerpoint/2010/main" val="1923379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692696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en-US" altLang="ko-KR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받으면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종료되는 프로그램을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작성해보세요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9E3E92-A26F-416C-9E13-E31A317E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87" y="4221088"/>
            <a:ext cx="3363425" cy="165045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CE7E8C9-3E43-47BC-95AB-A899E6242633}"/>
              </a:ext>
            </a:extLst>
          </p:cNvPr>
          <p:cNvSpPr txBox="1">
            <a:spLocks/>
          </p:cNvSpPr>
          <p:nvPr/>
        </p:nvSpPr>
        <p:spPr>
          <a:xfrm>
            <a:off x="467544" y="332657"/>
            <a:ext cx="8208912" cy="43204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Q2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64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3367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9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반복문을 쓰는 이유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- for 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2.1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리스트와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2.2 range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- while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5580112" y="-99392"/>
            <a:ext cx="3744416" cy="705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9E4D2D-EBC4-4C17-AEB7-3C30674CFF11}"/>
              </a:ext>
            </a:extLst>
          </p:cNvPr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692696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기분이 좋아지는 문장을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 받고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문장을 </a:t>
            </a:r>
            <a:r>
              <a:rPr lang="ko-KR" altLang="en-US" sz="32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요소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추가해보세요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6FC3DA-E37A-4FA9-869E-16499D36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4488567"/>
            <a:ext cx="8676456" cy="130986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CF5505B-8BDC-4B1D-8A8E-9480EA163580}"/>
              </a:ext>
            </a:extLst>
          </p:cNvPr>
          <p:cNvSpPr txBox="1">
            <a:spLocks/>
          </p:cNvSpPr>
          <p:nvPr/>
        </p:nvSpPr>
        <p:spPr>
          <a:xfrm>
            <a:off x="467544" y="332657"/>
            <a:ext cx="8208912" cy="43204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Q3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953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86469" y="5867980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dirty="0">
              <a:solidFill>
                <a:schemeClr val="bg1"/>
              </a:solidFill>
              <a:latin typeface="Adobe Ming Std L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ECB6B-678F-4A65-9C42-729CBA139A7B}"/>
              </a:ext>
            </a:extLst>
          </p:cNvPr>
          <p:cNvSpPr txBox="1"/>
          <p:nvPr/>
        </p:nvSpPr>
        <p:spPr>
          <a:xfrm>
            <a:off x="2128606" y="6237312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기분이 좋아지는 문장을</a:t>
            </a:r>
            <a:endParaRPr lang="en-US" altLang="ko-KR" sz="40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0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40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출력해보세요</a:t>
            </a: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726510" y="1088740"/>
            <a:ext cx="7772400" cy="468052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print("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널 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4269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A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95368-BBB2-4987-9FD9-DE6240AB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1638300"/>
            <a:ext cx="6315075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833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이번엔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기분이 좋아지는 문장을</a:t>
            </a:r>
            <a:endParaRPr lang="en-US" altLang="ko-KR" sz="40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0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40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출력해보세요</a:t>
            </a:r>
          </a:p>
        </p:txBody>
      </p:sp>
    </p:spTree>
    <p:extLst>
      <p:ext uri="{BB962C8B-B14F-4D97-AF65-F5344CB8AC3E}">
        <p14:creationId xmlns:p14="http://schemas.microsoft.com/office/powerpoint/2010/main" val="397967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반복은 너무 </a:t>
            </a:r>
            <a:r>
              <a:rPr lang="ko-KR" altLang="en-US" sz="40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귀찮습니다</a:t>
            </a:r>
            <a:r>
              <a:rPr lang="en-US" altLang="ko-KR" sz="40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반복은 귀찮아요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그렇죠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5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 </a:t>
            </a:r>
            <a:r>
              <a:rPr lang="en-US" altLang="ko-KR" sz="4000" spc="-15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4000" spc="-15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</a:t>
            </a:r>
            <a:r>
              <a:rPr lang="ko-KR" altLang="en-US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만에</a:t>
            </a:r>
            <a:endParaRPr lang="en-US" altLang="ko-KR" sz="40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해결이 가능합니다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513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592EEA-D5C4-45A5-8341-B696347FDC88}"/>
              </a:ext>
            </a:extLst>
          </p:cNvPr>
          <p:cNvSpPr txBox="1">
            <a:spLocks/>
          </p:cNvSpPr>
          <p:nvPr/>
        </p:nvSpPr>
        <p:spPr>
          <a:xfrm>
            <a:off x="685800" y="2485430"/>
            <a:ext cx="7772400" cy="1887141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range(3000):</a:t>
            </a:r>
          </a:p>
          <a:p>
            <a:pPr algn="l"/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print("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나는 널 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3000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사랑해 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  <a:endParaRPr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298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439</Words>
  <Application>Microsoft Office PowerPoint</Application>
  <PresentationFormat>화면 슬라이드 쇼(4:3)</PresentationFormat>
  <Paragraphs>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Adobe Ming Std L</vt:lpstr>
      <vt:lpstr>나눔바른고딕</vt:lpstr>
      <vt:lpstr>맑은 고딕</vt:lpstr>
      <vt:lpstr>배달의민족 주아</vt:lpstr>
      <vt:lpstr>Arial</vt:lpstr>
      <vt:lpstr>Office 테마</vt:lpstr>
      <vt:lpstr>핵심만 쏘~옥  파이썬 입문 7강 반복문</vt:lpstr>
      <vt:lpstr>목차 1. 반복문을 쓰는 이유? 2. 반복문(1) - for   2.1 리스트와 반복문  2.2 range함수 3. 반복문(2) - while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72</cp:revision>
  <dcterms:created xsi:type="dcterms:W3CDTF">2006-10-05T04:04:58Z</dcterms:created>
  <dcterms:modified xsi:type="dcterms:W3CDTF">2021-02-05T07:47:44Z</dcterms:modified>
</cp:coreProperties>
</file>