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290" r:id="rId2"/>
    <p:sldId id="272" r:id="rId3"/>
    <p:sldId id="291" r:id="rId4"/>
    <p:sldId id="264" r:id="rId5"/>
    <p:sldId id="274" r:id="rId6"/>
    <p:sldId id="277" r:id="rId7"/>
    <p:sldId id="265" r:id="rId8"/>
    <p:sldId id="276" r:id="rId9"/>
    <p:sldId id="278" r:id="rId10"/>
    <p:sldId id="280" r:id="rId11"/>
    <p:sldId id="281" r:id="rId12"/>
    <p:sldId id="284" r:id="rId13"/>
    <p:sldId id="279" r:id="rId14"/>
    <p:sldId id="282" r:id="rId15"/>
    <p:sldId id="285" r:id="rId16"/>
    <p:sldId id="283" r:id="rId17"/>
    <p:sldId id="286" r:id="rId18"/>
    <p:sldId id="287" r:id="rId19"/>
    <p:sldId id="288" r:id="rId20"/>
    <p:sldId id="289" r:id="rId21"/>
  </p:sldIdLst>
  <p:sldSz cx="9906000" cy="6858000" type="A4"/>
  <p:notesSz cx="10020300" cy="6888163"/>
  <p:defaultTextStyle>
    <a:defPPr>
      <a:defRPr lang="ko-KR"/>
    </a:defPPr>
    <a:lvl1pPr marL="0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1pPr>
    <a:lvl2pPr marL="47855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2pPr>
    <a:lvl3pPr marL="957114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3pPr>
    <a:lvl4pPr marL="143567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4pPr>
    <a:lvl5pPr marL="191422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5pPr>
    <a:lvl6pPr marL="239278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6pPr>
    <a:lvl7pPr marL="2871342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7pPr>
    <a:lvl8pPr marL="334990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8pPr>
    <a:lvl9pPr marL="3828456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59" y="77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21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949E563-71AB-447A-AAA5-D865D02460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E16C8-6921-4EDC-8170-A53D6A2B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41B52-461A-44DE-9352-C3083B6AA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94F8-358B-4A1C-86C9-B45BF79B6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85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1" y="2130451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1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1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1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3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1" y="274653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8" y="4406915"/>
            <a:ext cx="8420100" cy="1362076"/>
          </a:xfrm>
        </p:spPr>
        <p:txBody>
          <a:bodyPr anchor="t"/>
          <a:lstStyle>
            <a:lvl1pPr algn="l">
              <a:defRPr sz="5601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8" y="2906714"/>
            <a:ext cx="8420100" cy="1500187"/>
          </a:xfrm>
        </p:spPr>
        <p:txBody>
          <a:bodyPr anchor="b"/>
          <a:lstStyle>
            <a:lvl1pPr marL="0" indent="0">
              <a:buNone/>
              <a:defRPr sz="2803">
                <a:solidFill>
                  <a:schemeClr val="tx1">
                    <a:tint val="75000"/>
                  </a:schemeClr>
                </a:solidFill>
              </a:defRPr>
            </a:lvl1pPr>
            <a:lvl2pPr marL="64024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49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743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989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123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1482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1725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197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4" y="1535118"/>
            <a:ext cx="437687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4" y="2174875"/>
            <a:ext cx="437687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26" y="1535118"/>
            <a:ext cx="437859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26" y="2174875"/>
            <a:ext cx="437859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12" y="273060"/>
            <a:ext cx="3259006" cy="1162051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83" y="273071"/>
            <a:ext cx="5537730" cy="5853113"/>
          </a:xfrm>
        </p:spPr>
        <p:txBody>
          <a:bodyPr/>
          <a:lstStyle>
            <a:lvl1pPr>
              <a:defRPr sz="4481"/>
            </a:lvl1pPr>
            <a:lvl2pPr>
              <a:defRPr sz="3924"/>
            </a:lvl2pPr>
            <a:lvl3pPr>
              <a:defRPr sz="3361"/>
            </a:lvl3pPr>
            <a:lvl4pPr>
              <a:defRPr sz="2803"/>
            </a:lvl4pPr>
            <a:lvl5pPr>
              <a:defRPr sz="2803"/>
            </a:lvl5pPr>
            <a:lvl6pPr>
              <a:defRPr sz="2803"/>
            </a:lvl6pPr>
            <a:lvl7pPr>
              <a:defRPr sz="2803"/>
            </a:lvl7pPr>
            <a:lvl8pPr>
              <a:defRPr sz="2803"/>
            </a:lvl8pPr>
            <a:lvl9pPr>
              <a:defRPr sz="280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12" y="1435121"/>
            <a:ext cx="3259006" cy="4691063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7" y="4800602"/>
            <a:ext cx="5943600" cy="566738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7" y="612775"/>
            <a:ext cx="5943600" cy="4114800"/>
          </a:xfrm>
        </p:spPr>
        <p:txBody>
          <a:bodyPr/>
          <a:lstStyle>
            <a:lvl1pPr marL="0" indent="0">
              <a:buNone/>
              <a:defRPr sz="4481"/>
            </a:lvl1pPr>
            <a:lvl2pPr marL="640247" indent="0">
              <a:buNone/>
              <a:defRPr sz="3924"/>
            </a:lvl2pPr>
            <a:lvl3pPr marL="1280496" indent="0">
              <a:buNone/>
              <a:defRPr sz="3361"/>
            </a:lvl3pPr>
            <a:lvl4pPr marL="1920743" indent="0">
              <a:buNone/>
              <a:defRPr sz="2803"/>
            </a:lvl4pPr>
            <a:lvl5pPr marL="2560989" indent="0">
              <a:buNone/>
              <a:defRPr sz="2803"/>
            </a:lvl5pPr>
            <a:lvl6pPr marL="3201237" indent="0">
              <a:buNone/>
              <a:defRPr sz="2803"/>
            </a:lvl6pPr>
            <a:lvl7pPr marL="3841482" indent="0">
              <a:buNone/>
              <a:defRPr sz="2803"/>
            </a:lvl7pPr>
            <a:lvl8pPr marL="4481725" indent="0">
              <a:buNone/>
              <a:defRPr sz="2803"/>
            </a:lvl8pPr>
            <a:lvl9pPr marL="5121977" indent="0">
              <a:buNone/>
              <a:defRPr sz="2803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7" y="5367338"/>
            <a:ext cx="5943600" cy="804862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1" y="6356366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496" rtl="0" eaLnBrk="1" latinLnBrk="1" hangingPunct="1">
        <a:spcBef>
          <a:spcPct val="0"/>
        </a:spcBef>
        <a:buNone/>
        <a:defRPr sz="61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190" indent="-480190" algn="l" defTabSz="1280496" rtl="0" eaLnBrk="1" latinLnBrk="1" hangingPunct="1">
        <a:spcBef>
          <a:spcPct val="20000"/>
        </a:spcBef>
        <a:buFont typeface="Arial" pitchFamily="34" charset="0"/>
        <a:buChar char="•"/>
        <a:defRPr sz="4481" kern="1200">
          <a:solidFill>
            <a:schemeClr val="tx1"/>
          </a:solidFill>
          <a:latin typeface="+mn-lt"/>
          <a:ea typeface="+mn-ea"/>
          <a:cs typeface="+mn-cs"/>
        </a:defRPr>
      </a:lvl1pPr>
      <a:lvl2pPr marL="1040402" indent="-400156" algn="l" defTabSz="1280496" rtl="0" eaLnBrk="1" latinLnBrk="1" hangingPunct="1">
        <a:spcBef>
          <a:spcPct val="20000"/>
        </a:spcBef>
        <a:buFont typeface="Arial" pitchFamily="34" charset="0"/>
        <a:buChar char="–"/>
        <a:defRPr sz="3924" kern="1200">
          <a:solidFill>
            <a:schemeClr val="tx1"/>
          </a:solidFill>
          <a:latin typeface="+mn-lt"/>
          <a:ea typeface="+mn-ea"/>
          <a:cs typeface="+mn-cs"/>
        </a:defRPr>
      </a:lvl2pPr>
      <a:lvl3pPr marL="1600614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3361" kern="1200">
          <a:solidFill>
            <a:schemeClr val="tx1"/>
          </a:solidFill>
          <a:latin typeface="+mn-lt"/>
          <a:ea typeface="+mn-ea"/>
          <a:cs typeface="+mn-cs"/>
        </a:defRPr>
      </a:lvl3pPr>
      <a:lvl4pPr marL="2240864" indent="-320124" algn="l" defTabSz="1280496" rtl="0" eaLnBrk="1" latinLnBrk="1" hangingPunct="1">
        <a:spcBef>
          <a:spcPct val="20000"/>
        </a:spcBef>
        <a:buFont typeface="Arial" pitchFamily="34" charset="0"/>
        <a:buChar char="–"/>
        <a:defRPr sz="2803" kern="1200">
          <a:solidFill>
            <a:schemeClr val="tx1"/>
          </a:solidFill>
          <a:latin typeface="+mn-lt"/>
          <a:ea typeface="+mn-ea"/>
          <a:cs typeface="+mn-cs"/>
        </a:defRPr>
      </a:lvl4pPr>
      <a:lvl5pPr marL="2881109" indent="-320124" algn="l" defTabSz="1280496" rtl="0" eaLnBrk="1" latinLnBrk="1" hangingPunct="1">
        <a:spcBef>
          <a:spcPct val="20000"/>
        </a:spcBef>
        <a:buFont typeface="Arial" pitchFamily="34" charset="0"/>
        <a:buChar char="»"/>
        <a:defRPr sz="2803" kern="1200">
          <a:solidFill>
            <a:schemeClr val="tx1"/>
          </a:solidFill>
          <a:latin typeface="+mn-lt"/>
          <a:ea typeface="+mn-ea"/>
          <a:cs typeface="+mn-cs"/>
        </a:defRPr>
      </a:lvl5pPr>
      <a:lvl6pPr marL="352135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6pPr>
      <a:lvl7pPr marL="4161605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7pPr>
      <a:lvl8pPr marL="4801850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8pPr>
      <a:lvl9pPr marL="544209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24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496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743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989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123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1482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1725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197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44F0B58-7D8B-4FD1-9406-93CAC32C65D3}"/>
              </a:ext>
            </a:extLst>
          </p:cNvPr>
          <p:cNvSpPr/>
          <p:nvPr/>
        </p:nvSpPr>
        <p:spPr>
          <a:xfrm>
            <a:off x="2396715" y="1795615"/>
            <a:ext cx="5112568" cy="2695581"/>
          </a:xfrm>
          <a:prstGeom prst="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F642D3-857A-4CBF-9220-D4F6114B29D1}"/>
              </a:ext>
            </a:extLst>
          </p:cNvPr>
          <p:cNvSpPr/>
          <p:nvPr/>
        </p:nvSpPr>
        <p:spPr>
          <a:xfrm>
            <a:off x="3584848" y="2341414"/>
            <a:ext cx="2808312" cy="7275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F4257-0C2B-4236-92D8-05CE6562B676}"/>
              </a:ext>
            </a:extLst>
          </p:cNvPr>
          <p:cNvSpPr txBox="1"/>
          <p:nvPr/>
        </p:nvSpPr>
        <p:spPr>
          <a:xfrm>
            <a:off x="2509607" y="6165304"/>
            <a:ext cx="4886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Copyright 2020. </a:t>
            </a:r>
            <a:r>
              <a:rPr lang="en-US" altLang="ko-KR" sz="1600" dirty="0"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TART</a:t>
            </a:r>
            <a:r>
              <a:rPr lang="en-US" altLang="ko-KR" sz="1600" dirty="0"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ODING All rights Reserved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31CB78E-A592-43C9-BB61-AB55D1B6FD7B}"/>
              </a:ext>
            </a:extLst>
          </p:cNvPr>
          <p:cNvSpPr txBox="1">
            <a:spLocks/>
          </p:cNvSpPr>
          <p:nvPr/>
        </p:nvSpPr>
        <p:spPr>
          <a:xfrm>
            <a:off x="1066799" y="510147"/>
            <a:ext cx="7772400" cy="1086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endParaRPr lang="ko-KR" altLang="en-US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DE03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037729-0584-44B0-B186-ED93E3C9DC0E}"/>
              </a:ext>
            </a:extLst>
          </p:cNvPr>
          <p:cNvSpPr/>
          <p:nvPr/>
        </p:nvSpPr>
        <p:spPr>
          <a:xfrm>
            <a:off x="3531135" y="1719202"/>
            <a:ext cx="2880320" cy="7736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92560" y="1340769"/>
            <a:ext cx="7772400" cy="2861927"/>
          </a:xfrm>
        </p:spPr>
        <p:txBody>
          <a:bodyPr>
            <a:noAutofit/>
          </a:bodyPr>
          <a:lstStyle/>
          <a:p>
            <a:r>
              <a:rPr lang="ko-KR" altLang="en-US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핵심만 </a:t>
            </a:r>
            <a:r>
              <a:rPr lang="ko-KR" altLang="en-US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쏘</a:t>
            </a:r>
            <a: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</a:t>
            </a:r>
            <a:r>
              <a:rPr lang="ko-KR" altLang="en-US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옥</a:t>
            </a:r>
            <a:b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입문 </a:t>
            </a:r>
            <a: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4000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</a:t>
            </a:r>
            <a:b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383617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268F86F4-57A7-48A6-ACFA-92D03817CBDA}"/>
              </a:ext>
            </a:extLst>
          </p:cNvPr>
          <p:cNvGrpSpPr/>
          <p:nvPr/>
        </p:nvGrpSpPr>
        <p:grpSpPr>
          <a:xfrm>
            <a:off x="3191044" y="1461845"/>
            <a:ext cx="3523913" cy="3934311"/>
            <a:chOff x="2936776" y="620688"/>
            <a:chExt cx="3523913" cy="393431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81544E4-D827-4AF0-8362-D4AC2090C213}"/>
                </a:ext>
              </a:extLst>
            </p:cNvPr>
            <p:cNvSpPr txBox="1"/>
            <p:nvPr/>
          </p:nvSpPr>
          <p:spPr>
            <a:xfrm>
              <a:off x="2936776" y="620688"/>
              <a:ext cx="352391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def sum (a, b):</a:t>
              </a:r>
            </a:p>
            <a:p>
              <a:r>
                <a:rPr lang="en-US" altLang="ko-KR" sz="3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	result = a + b</a:t>
              </a:r>
            </a:p>
            <a:p>
              <a:r>
                <a:rPr lang="en-US" altLang="ko-KR" sz="3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	return result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539E0F1-4EC1-42FD-9F93-98CD9ABEC437}"/>
                </a:ext>
              </a:extLst>
            </p:cNvPr>
            <p:cNvSpPr txBox="1"/>
            <p:nvPr/>
          </p:nvSpPr>
          <p:spPr>
            <a:xfrm>
              <a:off x="2936776" y="2492896"/>
              <a:ext cx="2593980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x = </a:t>
              </a:r>
              <a:r>
                <a:rPr lang="en-US" altLang="ko-KR" sz="3200" dirty="0">
                  <a:solidFill>
                    <a:schemeClr val="accent6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sum(1,2)</a:t>
              </a:r>
            </a:p>
            <a:p>
              <a:r>
                <a:rPr lang="en-US" altLang="ko-KR" sz="3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 = </a:t>
              </a:r>
              <a:r>
                <a:rPr lang="en-US" altLang="ko-KR" sz="3200" dirty="0">
                  <a:solidFill>
                    <a:schemeClr val="accent6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sum(3,4)</a:t>
              </a:r>
            </a:p>
            <a:p>
              <a:r>
                <a:rPr lang="en-US" altLang="ko-KR" sz="3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print(x)</a:t>
              </a:r>
            </a:p>
            <a:p>
              <a:r>
                <a:rPr lang="en-US" altLang="ko-KR" sz="3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print(y)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9972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BB054E-84A4-4F77-A4B9-E0027E24282F}"/>
              </a:ext>
            </a:extLst>
          </p:cNvPr>
          <p:cNvSpPr txBox="1"/>
          <p:nvPr/>
        </p:nvSpPr>
        <p:spPr>
          <a:xfrm>
            <a:off x="1908747" y="2644170"/>
            <a:ext cx="60885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4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매개변수가 없는 함수</a:t>
            </a:r>
            <a:endParaRPr lang="en-US" altLang="ko-KR" sz="4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931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028161" y="2028617"/>
            <a:ext cx="438812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</a:t>
            </a:r>
            <a:r>
              <a:rPr lang="ko-KR" altLang="en-US" sz="4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함수이름</a:t>
            </a:r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():</a:t>
            </a:r>
          </a:p>
          <a:p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4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명령블록</a:t>
            </a:r>
            <a:endParaRPr lang="en-US" altLang="ko-KR" sz="4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4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…</a:t>
            </a:r>
          </a:p>
          <a:p>
            <a:r>
              <a:rPr lang="en-US" altLang="ko-KR" sz="4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return</a:t>
            </a:r>
            <a:r>
              <a:rPr lang="ko-KR" altLang="en-US" sz="4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리턴값</a:t>
            </a:r>
            <a:endParaRPr lang="en-US" altLang="ko-KR" sz="4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7566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F399E4-670C-4443-8EB0-89BE61849494}"/>
              </a:ext>
            </a:extLst>
          </p:cNvPr>
          <p:cNvSpPr txBox="1"/>
          <p:nvPr/>
        </p:nvSpPr>
        <p:spPr>
          <a:xfrm>
            <a:off x="1653840" y="3933056"/>
            <a:ext cx="65512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</a:t>
            </a:r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getRandomNumber</a:t>
            </a:r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():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number = </a:t>
            </a:r>
            <a:r>
              <a:rPr lang="en-US" altLang="ko-KR" sz="28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random.randint</a:t>
            </a:r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(1,10)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return</a:t>
            </a:r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952B8-2F96-4293-B245-50DE89B72DAC}"/>
              </a:ext>
            </a:extLst>
          </p:cNvPr>
          <p:cNvSpPr txBox="1"/>
          <p:nvPr/>
        </p:nvSpPr>
        <p:spPr>
          <a:xfrm>
            <a:off x="1653840" y="1114337"/>
            <a:ext cx="321286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함수이름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():</a:t>
            </a:r>
          </a:p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명령블록</a:t>
            </a:r>
            <a:endParaRPr lang="en-US" altLang="ko-KR" sz="2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…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return</a:t>
            </a:r>
            <a:r>
              <a:rPr lang="ko-KR" altLang="en-US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리턴값</a:t>
            </a:r>
            <a:endParaRPr lang="en-US" altLang="ko-KR" sz="2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6224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BB054E-84A4-4F77-A4B9-E0027E24282F}"/>
              </a:ext>
            </a:extLst>
          </p:cNvPr>
          <p:cNvSpPr txBox="1"/>
          <p:nvPr/>
        </p:nvSpPr>
        <p:spPr>
          <a:xfrm>
            <a:off x="2183662" y="2644170"/>
            <a:ext cx="55386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48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리턴값이</a:t>
            </a:r>
            <a:r>
              <a:rPr lang="ko-KR" altLang="en-US" sz="4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없는 함수</a:t>
            </a:r>
            <a:endParaRPr lang="en-US" altLang="ko-KR" sz="4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4025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028161" y="2028617"/>
            <a:ext cx="584967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</a:t>
            </a:r>
            <a:r>
              <a:rPr lang="ko-KR" altLang="en-US" sz="4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함수이름</a:t>
            </a:r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4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매개변수</a:t>
            </a:r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):</a:t>
            </a:r>
          </a:p>
          <a:p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4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명령블록</a:t>
            </a:r>
            <a:endParaRPr lang="en-US" altLang="ko-KR" sz="4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4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3990447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F399E4-670C-4443-8EB0-89BE61849494}"/>
              </a:ext>
            </a:extLst>
          </p:cNvPr>
          <p:cNvSpPr txBox="1"/>
          <p:nvPr/>
        </p:nvSpPr>
        <p:spPr>
          <a:xfrm>
            <a:off x="5007221" y="2351782"/>
            <a:ext cx="47703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printName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(name):</a:t>
            </a:r>
          </a:p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print(name)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14D1EC-67A2-4D91-B8F9-EBED44F2C3BA}"/>
              </a:ext>
            </a:extLst>
          </p:cNvPr>
          <p:cNvSpPr txBox="1"/>
          <p:nvPr/>
        </p:nvSpPr>
        <p:spPr>
          <a:xfrm>
            <a:off x="632520" y="2367171"/>
            <a:ext cx="42979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</a:t>
            </a: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함수이름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매개변수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):</a:t>
            </a: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명령블록</a:t>
            </a: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1745082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BB054E-84A4-4F77-A4B9-E0027E24282F}"/>
              </a:ext>
            </a:extLst>
          </p:cNvPr>
          <p:cNvSpPr txBox="1"/>
          <p:nvPr/>
        </p:nvSpPr>
        <p:spPr>
          <a:xfrm>
            <a:off x="923703" y="2644170"/>
            <a:ext cx="80586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4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매개변수</a:t>
            </a:r>
            <a:r>
              <a:rPr lang="en-US" altLang="ko-KR" sz="4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48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리턴값이</a:t>
            </a:r>
            <a:r>
              <a:rPr lang="ko-KR" altLang="en-US" sz="4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없는 함수</a:t>
            </a:r>
            <a:endParaRPr lang="en-US" altLang="ko-KR" sz="4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8830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034847" y="2367171"/>
            <a:ext cx="383630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</a:t>
            </a:r>
            <a:r>
              <a:rPr lang="ko-KR" altLang="en-US" sz="4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함수이름</a:t>
            </a:r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():</a:t>
            </a:r>
          </a:p>
          <a:p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4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명령블록</a:t>
            </a:r>
            <a:endParaRPr lang="en-US" altLang="ko-KR" sz="4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4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421516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718121" y="2367171"/>
            <a:ext cx="35012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함수이름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():</a:t>
            </a:r>
          </a:p>
          <a:p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4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명령블록</a:t>
            </a:r>
            <a:endParaRPr lang="en-US" altLang="ko-KR" sz="4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4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47B3B2-23C0-4733-8985-485E0775DF39}"/>
              </a:ext>
            </a:extLst>
          </p:cNvPr>
          <p:cNvSpPr txBox="1"/>
          <p:nvPr/>
        </p:nvSpPr>
        <p:spPr>
          <a:xfrm>
            <a:off x="5169024" y="2367171"/>
            <a:ext cx="40908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0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sayHi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():</a:t>
            </a:r>
          </a:p>
          <a:p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4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print(“</a:t>
            </a:r>
            <a:r>
              <a:rPr lang="ko-KR" altLang="en-US" sz="4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안녕</a:t>
            </a:r>
            <a:r>
              <a:rPr lang="en-US" altLang="ko-KR" sz="4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255693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332656"/>
            <a:ext cx="7772400" cy="6336704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49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b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함수란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b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함수를 만드는 방법</a:t>
            </a:r>
            <a:b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함수를 사용하는 방법</a:t>
            </a:r>
            <a:b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매개변수가 없는 함수</a:t>
            </a:r>
            <a:b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8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리턴값이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없는 함수</a:t>
            </a:r>
            <a:b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매개변수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리턴값이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모두 없는 함수</a:t>
            </a:r>
            <a:b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A01813-1224-4057-A734-0167D1762A29}"/>
              </a:ext>
            </a:extLst>
          </p:cNvPr>
          <p:cNvSpPr/>
          <p:nvPr/>
        </p:nvSpPr>
        <p:spPr>
          <a:xfrm>
            <a:off x="6161584" y="-198784"/>
            <a:ext cx="3744416" cy="70567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018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602310" y="3044280"/>
            <a:ext cx="27013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en-US" altLang="ko-KR" sz="4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82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765015" y="3013502"/>
            <a:ext cx="23759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4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r>
              <a:rPr lang="en-US" altLang="ko-KR" sz="4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0516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652530" y="2767281"/>
            <a:ext cx="46009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r>
              <a:rPr lang="en-US" altLang="ko-KR" sz="4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(function)</a:t>
            </a:r>
          </a:p>
          <a:p>
            <a:pPr algn="ctr"/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작업을 수행하는 명령블록</a:t>
            </a:r>
            <a:endParaRPr lang="en-US" altLang="ko-KR" sz="32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249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BB054E-84A4-4F77-A4B9-E0027E24282F}"/>
              </a:ext>
            </a:extLst>
          </p:cNvPr>
          <p:cNvSpPr txBox="1"/>
          <p:nvPr/>
        </p:nvSpPr>
        <p:spPr>
          <a:xfrm>
            <a:off x="1629820" y="2644170"/>
            <a:ext cx="66463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반복적으로 </a:t>
            </a:r>
            <a:r>
              <a:rPr lang="ko-KR" altLang="en-US" sz="4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계속 사용되는 </a:t>
            </a:r>
            <a:endParaRPr lang="en-US" altLang="ko-KR" sz="4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코드를 함수로 만든다 </a:t>
            </a:r>
            <a:endParaRPr lang="en-US" altLang="ko-KR" sz="4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9385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BB054E-84A4-4F77-A4B9-E0027E24282F}"/>
              </a:ext>
            </a:extLst>
          </p:cNvPr>
          <p:cNvSpPr txBox="1"/>
          <p:nvPr/>
        </p:nvSpPr>
        <p:spPr>
          <a:xfrm>
            <a:off x="2183660" y="2644170"/>
            <a:ext cx="5538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4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함수를 만드는 방법</a:t>
            </a:r>
            <a:endParaRPr lang="en-US" altLang="ko-KR" sz="4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6082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028161" y="2028617"/>
            <a:ext cx="584967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</a:t>
            </a:r>
            <a:r>
              <a:rPr lang="ko-KR" altLang="en-US" sz="4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함수이름</a:t>
            </a:r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4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매개변수</a:t>
            </a:r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):</a:t>
            </a:r>
          </a:p>
          <a:p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4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명령블록</a:t>
            </a:r>
            <a:endParaRPr lang="en-US" altLang="ko-KR" sz="4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4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…</a:t>
            </a:r>
          </a:p>
          <a:p>
            <a:r>
              <a:rPr lang="en-US" altLang="ko-KR" sz="4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return</a:t>
            </a:r>
            <a:r>
              <a:rPr lang="ko-KR" altLang="en-US" sz="4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리턴값</a:t>
            </a:r>
            <a:endParaRPr lang="en-US" altLang="ko-KR" sz="4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263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601072" y="2397948"/>
            <a:ext cx="35239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sum 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(a, b):</a:t>
            </a:r>
          </a:p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result = a + b</a:t>
            </a:r>
          </a:p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return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result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AD2C7-6575-4676-BAF9-2A34836F93AB}"/>
              </a:ext>
            </a:extLst>
          </p:cNvPr>
          <p:cNvSpPr txBox="1"/>
          <p:nvPr/>
        </p:nvSpPr>
        <p:spPr>
          <a:xfrm>
            <a:off x="488504" y="2397948"/>
            <a:ext cx="43649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</a:t>
            </a: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함수이름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매개변수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):</a:t>
            </a: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명령블록</a:t>
            </a: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…</a:t>
            </a:r>
          </a:p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return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리턴값</a:t>
            </a:r>
            <a:endParaRPr lang="en-US" altLang="ko-KR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1150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BB054E-84A4-4F77-A4B9-E0027E24282F}"/>
              </a:ext>
            </a:extLst>
          </p:cNvPr>
          <p:cNvSpPr txBox="1"/>
          <p:nvPr/>
        </p:nvSpPr>
        <p:spPr>
          <a:xfrm>
            <a:off x="1908745" y="2644170"/>
            <a:ext cx="60885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4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함수를 사용하는 방법</a:t>
            </a:r>
            <a:endParaRPr lang="en-US" altLang="ko-KR" sz="4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5767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268</Words>
  <Application>Microsoft Office PowerPoint</Application>
  <PresentationFormat>A4 용지(210x297mm)</PresentationFormat>
  <Paragraphs>60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나눔바른고딕</vt:lpstr>
      <vt:lpstr>맑은 고딕</vt:lpstr>
      <vt:lpstr>Arial</vt:lpstr>
      <vt:lpstr>Office 테마</vt:lpstr>
      <vt:lpstr>핵심만 쏘~옥  파이썬 입문 9강 함수</vt:lpstr>
      <vt:lpstr>목차 1. 함수란? 2. 함수를 만드는 방법 3. 함수를 사용하는 방법 4. 매개변수가 없는 함수 5. 리턴값이 없는 함수 6. 매개변수, 리턴값이 모두 없는 함수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권 기준</cp:lastModifiedBy>
  <cp:revision>75</cp:revision>
  <cp:lastPrinted>2020-11-01T06:25:25Z</cp:lastPrinted>
  <dcterms:created xsi:type="dcterms:W3CDTF">2006-10-05T04:04:58Z</dcterms:created>
  <dcterms:modified xsi:type="dcterms:W3CDTF">2021-02-05T07:47:14Z</dcterms:modified>
</cp:coreProperties>
</file>