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81" r:id="rId3"/>
    <p:sldId id="268" r:id="rId4"/>
    <p:sldId id="291" r:id="rId5"/>
    <p:sldId id="282" r:id="rId6"/>
    <p:sldId id="293" r:id="rId7"/>
    <p:sldId id="294" r:id="rId8"/>
    <p:sldId id="296" r:id="rId9"/>
    <p:sldId id="297" r:id="rId10"/>
    <p:sldId id="295" r:id="rId11"/>
    <p:sldId id="298" r:id="rId12"/>
    <p:sldId id="299" r:id="rId13"/>
    <p:sldId id="300" r:id="rId14"/>
    <p:sldId id="301" r:id="rId15"/>
    <p:sldId id="302" r:id="rId16"/>
    <p:sldId id="303" r:id="rId17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0" autoAdjust="0"/>
    <p:restoredTop sz="94660"/>
  </p:normalViewPr>
  <p:slideViewPr>
    <p:cSldViewPr>
      <p:cViewPr varScale="1">
        <p:scale>
          <a:sx n="115" d="100"/>
          <a:sy n="115" d="100"/>
        </p:scale>
        <p:origin x="1339" y="77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29764" y="2828836"/>
            <a:ext cx="58464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작심두달</a:t>
            </a:r>
            <a:r>
              <a:rPr lang="ko-KR" altLang="en-US" sz="6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60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웹크롤링</a:t>
            </a:r>
            <a:endParaRPr lang="en-US" altLang="ko-KR" sz="6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BeautifulSoup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E25D3E-4C07-4F51-B2B1-FB5E6A773F75}"/>
              </a:ext>
            </a:extLst>
          </p:cNvPr>
          <p:cNvSpPr txBox="1"/>
          <p:nvPr/>
        </p:nvSpPr>
        <p:spPr>
          <a:xfrm>
            <a:off x="576064" y="3284983"/>
            <a:ext cx="90574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4"/>
                </a:solidFill>
              </a:rPr>
              <a:t>https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://</a:t>
            </a:r>
            <a:r>
              <a:rPr lang="ko-KR" altLang="en-US" sz="1600" dirty="0">
                <a:solidFill>
                  <a:srgbClr val="00B050"/>
                </a:solidFill>
              </a:rPr>
              <a:t>kin.naver.com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rgbClr val="FFC000"/>
                </a:solidFill>
              </a:rPr>
              <a:t>search/list.nhn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?</a:t>
            </a: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query=%ED%8C%8C%EC%9D%B4%EC%8D%AC&amp;page=2</a:t>
            </a:r>
          </a:p>
        </p:txBody>
      </p:sp>
    </p:spTree>
    <p:extLst>
      <p:ext uri="{BB962C8B-B14F-4D97-AF65-F5344CB8AC3E}">
        <p14:creationId xmlns:p14="http://schemas.microsoft.com/office/powerpoint/2010/main" val="2893672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48205" y="3105834"/>
            <a:ext cx="5809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지식인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5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499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595632" y="3105834"/>
            <a:ext cx="4714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상세페이지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사이트이동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7060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595632" y="3105834"/>
            <a:ext cx="4714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상세페이지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사이트이동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4947AF-5D12-4218-88A9-2CF58C774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5" y="461548"/>
            <a:ext cx="9526329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72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48205" y="3105834"/>
            <a:ext cx="5809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지식인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6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151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232544" y="2828836"/>
            <a:ext cx="5440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지식인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마무리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엑셀 저장하기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455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388844" y="3105834"/>
            <a:ext cx="5128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뉴스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495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928775" y="1997839"/>
            <a:ext cx="60484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현재가 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엑셀저장 </a:t>
            </a:r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지식인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지식인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지식인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뉴스 </a:t>
            </a:r>
            <a:r>
              <a:rPr lang="ko-KR" altLang="en-US" sz="36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80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646924" y="3105834"/>
            <a:ext cx="4612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현재가 엑셀저장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52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AB1B08-F2D5-46C4-A9CA-9E32CA42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655" y="2724052"/>
            <a:ext cx="477269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5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48205" y="3105834"/>
            <a:ext cx="5809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지식인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76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830745" y="3105834"/>
            <a:ext cx="224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페이징처리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80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830737" y="1844824"/>
            <a:ext cx="224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페이징처리</a:t>
            </a:r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03C9D-9AF7-4B48-AA73-0F78BAB5708E}"/>
              </a:ext>
            </a:extLst>
          </p:cNvPr>
          <p:cNvSpPr txBox="1"/>
          <p:nvPr/>
        </p:nvSpPr>
        <p:spPr>
          <a:xfrm>
            <a:off x="1092898" y="2951947"/>
            <a:ext cx="7720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개의 페이지에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접근하여 데이터를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가져오는 것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59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437482" y="3105834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56004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437474" y="2060848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BA7A1-A00A-4272-A594-B6549B94B878}"/>
              </a:ext>
            </a:extLst>
          </p:cNvPr>
          <p:cNvSpPr txBox="1"/>
          <p:nvPr/>
        </p:nvSpPr>
        <p:spPr>
          <a:xfrm>
            <a:off x="884549" y="3198168"/>
            <a:ext cx="8136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Apple SD Gothic Neo"/>
              </a:rPr>
              <a:t>네트워크 상에서 자원이 어디 있는지를 알려주기 위한 규약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79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131</Words>
  <Application>Microsoft Office PowerPoint</Application>
  <PresentationFormat>A4 용지(210x297mm)</PresentationFormat>
  <Paragraphs>24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Apple SD Gothic Neo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111</cp:revision>
  <cp:lastPrinted>2020-11-01T06:25:25Z</cp:lastPrinted>
  <dcterms:created xsi:type="dcterms:W3CDTF">2006-10-05T04:04:58Z</dcterms:created>
  <dcterms:modified xsi:type="dcterms:W3CDTF">2021-02-02T10:27:13Z</dcterms:modified>
</cp:coreProperties>
</file>