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72" r:id="rId3"/>
    <p:sldId id="273" r:id="rId4"/>
    <p:sldId id="282" r:id="rId5"/>
    <p:sldId id="283" r:id="rId6"/>
    <p:sldId id="284" r:id="rId7"/>
    <p:sldId id="264" r:id="rId8"/>
    <p:sldId id="285" r:id="rId9"/>
    <p:sldId id="286" r:id="rId10"/>
    <p:sldId id="287" r:id="rId11"/>
    <p:sldId id="288" r:id="rId12"/>
    <p:sldId id="289" r:id="rId13"/>
    <p:sldId id="290" r:id="rId14"/>
    <p:sldId id="263" r:id="rId15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45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web crawling course</a:t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옥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웹 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강의소개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2204729" y="6021288"/>
            <a:ext cx="549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71708" y="244848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프로그래밍언어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필요한 사전지식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Picture 2" descr="C:\Users\Administrator\Downloads\python.png">
            <a:extLst>
              <a:ext uri="{FF2B5EF4-FFF2-40B4-BE49-F238E27FC236}">
                <a16:creationId xmlns:a16="http://schemas.microsoft.com/office/drawing/2014/main" id="{9727DC6D-15B3-4017-9BC7-6DDC5FA4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48" y="1598604"/>
            <a:ext cx="2224104" cy="22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1362B0C-E3AD-455F-9D09-8CBD71549A1E}"/>
              </a:ext>
            </a:extLst>
          </p:cNvPr>
          <p:cNvSpPr txBox="1">
            <a:spLocks/>
          </p:cNvSpPr>
          <p:nvPr/>
        </p:nvSpPr>
        <p:spPr>
          <a:xfrm>
            <a:off x="-455753" y="3645024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*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각자의 실력이 다르지만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같은 출발선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에 있다 생각하기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419413D-A8EC-4546-A520-6A66F3B2541C}"/>
              </a:ext>
            </a:extLst>
          </p:cNvPr>
          <p:cNvSpPr txBox="1">
            <a:spLocks/>
          </p:cNvSpPr>
          <p:nvPr/>
        </p:nvSpPr>
        <p:spPr>
          <a:xfrm>
            <a:off x="-455753" y="4767222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*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기초가 탄탄해야 응용을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6037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5753" y="-27384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웹구조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(HTML, CSS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선택자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필요한 사전지식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249C47-B794-4C34-A674-0A5AD688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07" y="1340768"/>
            <a:ext cx="5996321" cy="4959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17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5753" y="4462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커리큘럼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커리큘럼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769A1-38B0-48BF-B226-63B2EE52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4" y="1484784"/>
            <a:ext cx="9561512" cy="4251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50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5753" y="4462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커리큘럼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커리큘럼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F7A594-8C49-4F69-B852-85803C88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7" y="1628800"/>
            <a:ext cx="9633520" cy="3903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206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487681" y="2379076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55829" y="626925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0752" y="5973205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3152" y="2060848"/>
            <a:ext cx="7632848" cy="2058036"/>
          </a:xfrm>
        </p:spPr>
        <p:txBody>
          <a:bodyPr>
            <a:noAutofit/>
          </a:bodyPr>
          <a:lstStyle/>
          <a:p>
            <a:pPr algn="l"/>
            <a:r>
              <a:rPr lang="ko-KR" altLang="en-US" sz="1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1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강의목표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flipped learning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lecture &amp; assignment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slack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	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사용예시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필요한 지식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 언어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(python)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웹구조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(html,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커리큘럼</a:t>
            </a:r>
            <a:endParaRPr lang="ko-KR" altLang="en-US" sz="28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7256" y="6165304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30706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필요한 </a:t>
            </a:r>
            <a:r>
              <a:rPr lang="ko-KR" altLang="en-US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지식을 습득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하고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이를 활용해 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반복적인 업무를 도와주는 프로그램을 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스스로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작성하는 능력을 갖는 것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강의목표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900438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flipped learning?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A0D82-3B2D-4881-A390-2CC35163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419325"/>
            <a:ext cx="7134225" cy="2809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5229A7-5CA5-40ED-97FF-4F938048BEA1}"/>
              </a:ext>
            </a:extLst>
          </p:cNvPr>
          <p:cNvSpPr/>
          <p:nvPr/>
        </p:nvSpPr>
        <p:spPr>
          <a:xfrm>
            <a:off x="2864768" y="5268451"/>
            <a:ext cx="4176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https://www.epiphan.com/blog/what-is-a-flipped-classroom/</a:t>
            </a:r>
          </a:p>
        </p:txBody>
      </p:sp>
    </p:spTree>
    <p:extLst>
      <p:ext uri="{BB962C8B-B14F-4D97-AF65-F5344CB8AC3E}">
        <p14:creationId xmlns:p14="http://schemas.microsoft.com/office/powerpoint/2010/main" val="12554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900438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lecture &amp; assignment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03D5B60-F906-4969-8AD4-401112000102}"/>
              </a:ext>
            </a:extLst>
          </p:cNvPr>
          <p:cNvSpPr txBox="1">
            <a:spLocks/>
          </p:cNvSpPr>
          <p:nvPr/>
        </p:nvSpPr>
        <p:spPr>
          <a:xfrm>
            <a:off x="-462142" y="2348880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멘토가 직접 작성한 자료와 과제</a:t>
            </a:r>
            <a:endParaRPr lang="en-US" altLang="ko-KR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+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외부자료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유튜브 강의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웹사이트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4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44624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slack (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업무용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협업툴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770BC-54D3-4B96-8936-6981B998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28" y="1484784"/>
            <a:ext cx="8049344" cy="4653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3F92D8-BC74-405E-B200-8045CA2F308F}"/>
              </a:ext>
            </a:extLst>
          </p:cNvPr>
          <p:cNvSpPr/>
          <p:nvPr/>
        </p:nvSpPr>
        <p:spPr>
          <a:xfrm>
            <a:off x="2808312" y="2510458"/>
            <a:ext cx="4953000" cy="6718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https://app.slack.com/client/T01D5FVPZLP/C01DDG57EMC</a:t>
            </a:r>
          </a:p>
        </p:txBody>
      </p:sp>
    </p:spTree>
    <p:extLst>
      <p:ext uri="{BB962C8B-B14F-4D97-AF65-F5344CB8AC3E}">
        <p14:creationId xmlns:p14="http://schemas.microsoft.com/office/powerpoint/2010/main" val="32083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908726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48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en-US" altLang="ko-KR" sz="48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4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Picture 4" descr="C:\Users\Administrator\Downloads\free-icon-web-crawler-2504132.png">
            <a:extLst>
              <a:ext uri="{FF2B5EF4-FFF2-40B4-BE49-F238E27FC236}">
                <a16:creationId xmlns:a16="http://schemas.microsoft.com/office/drawing/2014/main" id="{7BCF8AE8-647E-4CA1-BD35-EB3B889D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48" y="2636912"/>
            <a:ext cx="2909704" cy="29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45108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(Web)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상에 존재하는 수많은 데이터를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선별적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으로 수집하는 것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45108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시연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사용예시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2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286</Words>
  <Application>Microsoft Office PowerPoint</Application>
  <PresentationFormat>A4 용지(210x297mm)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Adobe Ming Std L</vt:lpstr>
      <vt:lpstr>맑은 고딕</vt:lpstr>
      <vt:lpstr>배달의민족 도현</vt:lpstr>
      <vt:lpstr>배달의민족 주아</vt:lpstr>
      <vt:lpstr>Arial</vt:lpstr>
      <vt:lpstr>Office 테마</vt:lpstr>
      <vt:lpstr>Python web crawling course  "핵심만 쏘~옥" 웹 크롤링  강의소개</vt:lpstr>
      <vt:lpstr>목차  1.  강의목표 2. 수업방식에 대한 이해  - flipped learning  - lecture &amp; assignment  - slack 3. 웹 크롤링이란 무엇인가?  4. 웹 크롤링 사용예시 5. 웹 크롤링에 필요한 지식  - 프로그래밍 언어(python)  - 웹구조(html, css) 6. 커리큘럼</vt:lpstr>
      <vt:lpstr>웹 크롤링에 필요한 지식을 습득하고 이를 활용해  반복적인 업무를 도와주는 프로그램을  "스스로" 작성하는 능력을 갖는 것 </vt:lpstr>
      <vt:lpstr>flipped learning?</vt:lpstr>
      <vt:lpstr>lecture &amp; assignment</vt:lpstr>
      <vt:lpstr>slack (업무용 협업툴)</vt:lpstr>
      <vt:lpstr>웹 크롤링?</vt:lpstr>
      <vt:lpstr>웹(Web)상에 존재하는 수많은 데이터를 선별적으로 수집하는 것</vt:lpstr>
      <vt:lpstr>시연</vt:lpstr>
      <vt:lpstr>1. 프로그래밍언어</vt:lpstr>
      <vt:lpstr>2. 웹구조(HTML, CSS선택자)</vt:lpstr>
      <vt:lpstr>커리큘럼</vt:lpstr>
      <vt:lpstr>커리큘럼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57</cp:revision>
  <cp:lastPrinted>2020-11-01T06:25:25Z</cp:lastPrinted>
  <dcterms:created xsi:type="dcterms:W3CDTF">2006-10-05T04:04:58Z</dcterms:created>
  <dcterms:modified xsi:type="dcterms:W3CDTF">2021-01-03T11:52:25Z</dcterms:modified>
</cp:coreProperties>
</file>