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81" r:id="rId6"/>
    <p:sldId id="287" r:id="rId7"/>
    <p:sldId id="282" r:id="rId8"/>
    <p:sldId id="285" r:id="rId9"/>
    <p:sldId id="283" r:id="rId10"/>
    <p:sldId id="284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7" r:id="rId21"/>
    <p:sldId id="26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자료형과</a:t>
            </a: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 변수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D8D06-17E1-4276-9111-340C9F7062EB}"/>
              </a:ext>
            </a:extLst>
          </p:cNvPr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37874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1988840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저장한 값을 잘 설명할 수 있는 것으로 짓자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552626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문자와 숫자 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_(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언더스코어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를 사용할 수 있다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311375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대문자와 소문자를 구분한다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3716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공백은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4343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숫자로 시작할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491130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미리 예약된 이름은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7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  <p:bldP spid="9" grpId="0"/>
      <p:bldP spid="10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미리 예약된 이름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키워드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2708920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keyword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keyword.kwlist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7342583" cy="93610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08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변수 이해하기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64157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2924944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-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6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상수 이해하기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PI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3.14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radius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area = PI * radius * radius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radius)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area)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radius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area = PI * radius * radius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radius)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area)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476728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변하지 않는 값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고정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temp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temp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3501008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에러메세지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안내자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307246" cy="43204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6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988840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temp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(temp)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3501008"/>
            <a:ext cx="460851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str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어떤값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어떤값을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문자열로 바꿔준다</a:t>
            </a:r>
          </a:p>
        </p:txBody>
      </p:sp>
    </p:spTree>
    <p:extLst>
      <p:ext uri="{BB962C8B-B14F-4D97-AF65-F5344CB8AC3E}">
        <p14:creationId xmlns:p14="http://schemas.microsoft.com/office/powerpoint/2010/main" val="31332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1700808"/>
            <a:ext cx="7920880" cy="147732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"30"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"24"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57" y="3452283"/>
            <a:ext cx="4056567" cy="4648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1754326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"30"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"24"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9732" y="3831182"/>
            <a:ext cx="482453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어떤값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어떤값을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정수형으로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바꿔준다</a:t>
            </a:r>
          </a:p>
        </p:txBody>
      </p:sp>
    </p:spTree>
    <p:extLst>
      <p:ext uri="{BB962C8B-B14F-4D97-AF65-F5344CB8AC3E}">
        <p14:creationId xmlns:p14="http://schemas.microsoft.com/office/powerpoint/2010/main" val="997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1700808"/>
            <a:ext cx="7488832" cy="160043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3831182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문자열을 만들기가 불편하다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83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1580" y="2530914"/>
            <a:ext cx="7560840" cy="1354217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.format(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1124744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1. '{}'.format()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82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(variable)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3.1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 이해하기 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상수 이해하기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3.5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형변환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3.6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sz="28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1580" y="2530914"/>
            <a:ext cx="7560840" cy="1354217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f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1124744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2. f-string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6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num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2457896" cy="2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ownloads\png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3412"/>
            <a:ext cx="2511476" cy="25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숫자형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60040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2292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-1, 0 , 3, 12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292853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실수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(float)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85105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-1.5, 3.14, 12.9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203848" y="2748954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문자열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(String)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09413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41089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0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를 구분해서 사용하는 이유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136304" y="2463031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이스케이프문자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8032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문자형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87374"/>
              </p:ext>
            </p:extLst>
          </p:nvPr>
        </p:nvGraphicFramePr>
        <p:xfrm>
          <a:off x="1526232" y="37890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한줄</a:t>
                      </a:r>
                      <a:r>
                        <a:rPr lang="ko-KR" altLang="en-US" dirty="0"/>
                        <a:t> 띄우기</a:t>
                      </a:r>
                      <a:r>
                        <a:rPr lang="en-US" altLang="ko-KR" dirty="0"/>
                        <a:t>(Line Feed)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탭</a:t>
                      </a:r>
                      <a:r>
                        <a:rPr lang="en-US" altLang="ko-KR" dirty="0"/>
                        <a:t>(tab)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역슬래시</a:t>
                      </a:r>
                      <a:r>
                        <a:rPr lang="en-US" altLang="ko-KR" dirty="0"/>
                        <a:t>(backslash)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작은 따옴표</a:t>
                      </a:r>
                      <a:r>
                        <a:rPr lang="en-US" altLang="ko-KR" dirty="0"/>
                        <a:t>(Single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큰 따옴표</a:t>
                      </a:r>
                      <a:r>
                        <a:rPr lang="en-US" altLang="ko-KR" dirty="0"/>
                        <a:t>(Double</a:t>
                      </a:r>
                      <a:r>
                        <a:rPr lang="en-US" altLang="ko-KR" baseline="0" dirty="0"/>
                        <a:t>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8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87824" y="2748954"/>
            <a:ext cx="3163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무언가 담는 상자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Administrator\Downloads\free-icon-package-29456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84" y="3759097"/>
            <a:ext cx="2436168" cy="24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0192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48478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내가 키우는 고양이 이름은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미옹이에요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미옹이는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러시안블루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입니다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 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 나이는 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3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살이에요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91680" y="2751063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name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미옹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971600" y="4551263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age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195736" y="3615159"/>
            <a:ext cx="50056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breed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러시안블루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4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데이터에 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을 붙여서 기억하기 쉽게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347114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데이터가 고정되어 있지 않고 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변할때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5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829</Words>
  <Application>Microsoft Office PowerPoint</Application>
  <PresentationFormat>화면 슬라이드 쇼(4:3)</PresentationFormat>
  <Paragraphs>156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2강 자료형과 변수</vt:lpstr>
      <vt:lpstr>목차  1. 자료(data)란? 2. 자료형(data Type)  2.1 숫자형  2.2 문자형 3. 변수(variable)  3.1 변수를 사용하는 이유  3.2 변수이름 짓는 규칙  3.3 변수 이해하기   3.4 상수 이해하기  3.5 형변환  3.6 문자열 포맷팅</vt:lpstr>
      <vt:lpstr>자료?</vt:lpstr>
      <vt:lpstr>숫자형</vt:lpstr>
      <vt:lpstr>문자형</vt:lpstr>
      <vt:lpstr>'과 "를 구분해서 사용하는 이유?</vt:lpstr>
      <vt:lpstr>변수</vt:lpstr>
      <vt:lpstr>PowerPoint 프레젠테이션</vt:lpstr>
      <vt:lpstr>변수를 사용하는 이유</vt:lpstr>
      <vt:lpstr>변수이름 짓는 규칙</vt:lpstr>
      <vt:lpstr>미리 예약된 이름(키워드)</vt:lpstr>
      <vt:lpstr>변수 이해하기</vt:lpstr>
      <vt:lpstr>상수 이해하기</vt:lpstr>
      <vt:lpstr>형변환</vt:lpstr>
      <vt:lpstr>형변환</vt:lpstr>
      <vt:lpstr>형변환</vt:lpstr>
      <vt:lpstr>형변환</vt:lpstr>
      <vt:lpstr>문자열 포맷팅</vt:lpstr>
      <vt:lpstr>문자열 포맷팅</vt:lpstr>
      <vt:lpstr>문자열 포맷팅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46</cp:revision>
  <dcterms:created xsi:type="dcterms:W3CDTF">2006-10-05T04:04:58Z</dcterms:created>
  <dcterms:modified xsi:type="dcterms:W3CDTF">2020-10-31T03:56:35Z</dcterms:modified>
</cp:coreProperties>
</file>