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72" r:id="rId3"/>
    <p:sldId id="264" r:id="rId4"/>
    <p:sldId id="273" r:id="rId5"/>
    <p:sldId id="262" r:id="rId6"/>
    <p:sldId id="271" r:id="rId7"/>
    <p:sldId id="265" r:id="rId8"/>
    <p:sldId id="259" r:id="rId9"/>
    <p:sldId id="260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3" r:id="rId19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494" y="12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WyfAH1RQD8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tipsware&amp;logNo=22104121541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924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3924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강의소개</a:t>
            </a: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21" y="2219274"/>
            <a:ext cx="1209737" cy="120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143A5-0CAC-44F3-BCC3-68CD19206C9D}"/>
              </a:ext>
            </a:extLst>
          </p:cNvPr>
          <p:cNvSpPr txBox="1"/>
          <p:nvPr/>
        </p:nvSpPr>
        <p:spPr>
          <a:xfrm>
            <a:off x="1166559" y="7289911"/>
            <a:ext cx="7534435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4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224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24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24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24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224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707109"/>
            <a:ext cx="10881361" cy="2058036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특징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75725" y="7259829"/>
            <a:ext cx="249780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52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297294" y="-1208307"/>
            <a:ext cx="362920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520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2520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52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25195" y="3084765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161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6161" dirty="0">
                <a:latin typeface="배달의민족 주아" pitchFamily="18" charset="-127"/>
                <a:ea typeface="배달의민족 주아" pitchFamily="18" charset="-127"/>
              </a:rPr>
              <a:t>초보자가 배우기 쉽다</a:t>
            </a:r>
            <a:endParaRPr lang="en-US" altLang="ko-KR" sz="6161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6161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6161" dirty="0">
                <a:latin typeface="배달의민족 주아" pitchFamily="18" charset="-127"/>
                <a:ea typeface="배달의민족 주아" pitchFamily="18" charset="-127"/>
              </a:rPr>
              <a:t>인기가 많다 </a:t>
            </a:r>
            <a:r>
              <a:rPr lang="en-US" altLang="ko-KR" sz="6161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6161" dirty="0">
                <a:latin typeface="배달의민족 주아" pitchFamily="18" charset="-127"/>
                <a:ea typeface="배달의민족 주아" pitchFamily="18" charset="-127"/>
              </a:rPr>
              <a:t>참고할 자료가 많다</a:t>
            </a:r>
            <a:r>
              <a:rPr lang="en-US" altLang="ko-KR" sz="6161" dirty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pPr algn="l"/>
            <a:r>
              <a:rPr lang="en-US" altLang="ko-KR" sz="6161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6161" dirty="0">
                <a:latin typeface="배달의민족 주아" pitchFamily="18" charset="-127"/>
                <a:ea typeface="배달의민족 주아" pitchFamily="18" charset="-127"/>
              </a:rPr>
              <a:t>다양한 분야에 활용 될 수 있다</a:t>
            </a:r>
          </a:p>
        </p:txBody>
      </p:sp>
    </p:spTree>
    <p:extLst>
      <p:ext uri="{BB962C8B-B14F-4D97-AF65-F5344CB8AC3E}">
        <p14:creationId xmlns:p14="http://schemas.microsoft.com/office/powerpoint/2010/main" val="279737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707109"/>
            <a:ext cx="10881361" cy="2058036"/>
          </a:xfrm>
        </p:spPr>
        <p:txBody>
          <a:bodyPr>
            <a:noAutofit/>
          </a:bodyPr>
          <a:lstStyle/>
          <a:p>
            <a:pPr algn="l"/>
            <a:r>
              <a:rPr lang="en-US" altLang="ko-KR" sz="4481" dirty="0">
                <a:solidFill>
                  <a:schemeClr val="accent4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#include </a:t>
            </a:r>
            <a:r>
              <a:rPr lang="en-US" altLang="ko-KR" sz="4481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&lt;</a:t>
            </a:r>
            <a:r>
              <a:rPr lang="en-US" altLang="ko-KR" sz="4481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stdio.h</a:t>
            </a:r>
            <a:r>
              <a:rPr lang="en-US" altLang="ko-KR" sz="4481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&gt;</a:t>
            </a:r>
            <a:br>
              <a:rPr lang="en-US" altLang="ko-KR" sz="4481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4481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int</a:t>
            </a:r>
            <a:r>
              <a:rPr lang="en-US" altLang="ko-KR" sz="4481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main (void){</a:t>
            </a:r>
            <a:br>
              <a:rPr lang="en-US" altLang="ko-KR" sz="4481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4481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</a:t>
            </a:r>
            <a:r>
              <a:rPr lang="en-US" altLang="ko-KR" sz="4481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printf</a:t>
            </a:r>
            <a:r>
              <a:rPr lang="en-US" altLang="ko-KR" sz="4481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( </a:t>
            </a:r>
            <a:r>
              <a:rPr lang="en-US" altLang="ko-KR" sz="4481" dirty="0">
                <a:solidFill>
                  <a:schemeClr val="accent6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“hello” </a:t>
            </a:r>
            <a:r>
              <a:rPr lang="en-US" altLang="ko-KR" sz="4481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);</a:t>
            </a:r>
            <a:br>
              <a:rPr lang="en-US" altLang="ko-KR" sz="4481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4481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return 0;</a:t>
            </a:r>
            <a:br>
              <a:rPr lang="en-US" altLang="ko-KR" sz="4481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4481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}</a:t>
            </a:r>
            <a:endParaRPr lang="ko-KR" altLang="en-US" sz="4481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5725" y="7259829"/>
            <a:ext cx="249780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52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297294" y="-1208307"/>
            <a:ext cx="362920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520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2520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520" dirty="0"/>
          </a:p>
        </p:txBody>
      </p:sp>
      <p:pic>
        <p:nvPicPr>
          <p:cNvPr id="7" name="Picture 4" descr="C:\Users\Administrator\Downloads\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038" y="404670"/>
            <a:ext cx="2721902" cy="27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-487662" y="4437123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81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print(“hello”)</a:t>
            </a:r>
            <a:endParaRPr lang="ko-KR" altLang="en-US" sz="4481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pic>
        <p:nvPicPr>
          <p:cNvPr id="9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614" y="3947759"/>
            <a:ext cx="3036795" cy="30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75725" y="7259829"/>
            <a:ext cx="249780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52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297294" y="-1208307"/>
            <a:ext cx="362920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520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2520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52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4" y="-794568"/>
            <a:ext cx="9980310" cy="797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4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75725" y="7259829"/>
            <a:ext cx="249780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52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297294" y="-1208307"/>
            <a:ext cx="362920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520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2520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520" dirty="0"/>
          </a:p>
        </p:txBody>
      </p:sp>
      <p:pic>
        <p:nvPicPr>
          <p:cNvPr id="3075" name="Picture 3" descr="C:\Users\Administrator\Downloads\free-icon-ai-16938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73" y="1110352"/>
            <a:ext cx="3087157" cy="308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-487680" y="-704247"/>
            <a:ext cx="10881360" cy="205803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활용되는 곳 </a:t>
            </a:r>
          </a:p>
        </p:txBody>
      </p:sp>
      <p:pic>
        <p:nvPicPr>
          <p:cNvPr id="4098" name="Picture 2" descr="C:\Users\Administrator\Downloads\free-icon-big-data-22451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67" y="1173184"/>
            <a:ext cx="2897621" cy="289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161" y="4903203"/>
            <a:ext cx="5141373" cy="207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Users\Administrator\Downloads\free-icon-web-crawler-2504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178" y="4298330"/>
            <a:ext cx="2909704" cy="290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75725" y="7259829"/>
            <a:ext cx="249780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52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297294" y="-1208314"/>
            <a:ext cx="362920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520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sz="2520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-487680" y="-704247"/>
            <a:ext cx="10881360" cy="205803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설치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795" y="1720689"/>
            <a:ext cx="10231626" cy="433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84959" y="908745"/>
            <a:ext cx="5460277" cy="86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20" dirty="0">
                <a:hlinkClick r:id="rId3"/>
              </a:rPr>
              <a:t>https://www.python.org/downloads/</a:t>
            </a:r>
            <a:endParaRPr lang="en-US" altLang="ko-KR" sz="2520" dirty="0"/>
          </a:p>
          <a:p>
            <a:endParaRPr lang="en-US" altLang="ko-KR" sz="2520" dirty="0"/>
          </a:p>
        </p:txBody>
      </p:sp>
      <p:sp>
        <p:nvSpPr>
          <p:cNvPr id="4" name="직사각형 3"/>
          <p:cNvSpPr/>
          <p:nvPr/>
        </p:nvSpPr>
        <p:spPr>
          <a:xfrm>
            <a:off x="718938" y="3429021"/>
            <a:ext cx="2117035" cy="806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  <p:sp>
        <p:nvSpPr>
          <p:cNvPr id="5" name="직사각형 4"/>
          <p:cNvSpPr/>
          <p:nvPr/>
        </p:nvSpPr>
        <p:spPr>
          <a:xfrm>
            <a:off x="2331923" y="6352544"/>
            <a:ext cx="513063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20" dirty="0">
                <a:solidFill>
                  <a:srgbClr val="FF0000"/>
                </a:solidFill>
              </a:rPr>
              <a:t>Add Python 3.9 to PATH </a:t>
            </a:r>
            <a:r>
              <a:rPr lang="ko-KR" altLang="en-US" sz="2520" dirty="0">
                <a:solidFill>
                  <a:srgbClr val="FF0000"/>
                </a:solidFill>
              </a:rPr>
              <a:t>꼭 체크</a:t>
            </a:r>
            <a:r>
              <a:rPr lang="en-US" altLang="ko-KR" sz="2520" dirty="0">
                <a:solidFill>
                  <a:srgbClr val="FF0000"/>
                </a:solidFill>
              </a:rPr>
              <a:t>!!</a:t>
            </a:r>
            <a:endParaRPr lang="ko-KR" altLang="en-US" sz="252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3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75725" y="7259829"/>
            <a:ext cx="249780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52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297294" y="-1208314"/>
            <a:ext cx="362920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520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sz="2520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-487680" y="-704247"/>
            <a:ext cx="10881360" cy="205803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(Visual Studio Code)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설치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614488" y="908745"/>
            <a:ext cx="4584909" cy="86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20" dirty="0">
                <a:hlinkClick r:id="rId2"/>
              </a:rPr>
              <a:t>https://code.visualstudio.com/</a:t>
            </a:r>
            <a:endParaRPr lang="en-US" altLang="ko-KR" sz="2520" dirty="0"/>
          </a:p>
          <a:p>
            <a:endParaRPr lang="en-US" altLang="ko-KR" sz="252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4" y="1513590"/>
            <a:ext cx="9223514" cy="5509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20562" y="3865191"/>
            <a:ext cx="2117035" cy="806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</p:spTree>
    <p:extLst>
      <p:ext uri="{BB962C8B-B14F-4D97-AF65-F5344CB8AC3E}">
        <p14:creationId xmlns:p14="http://schemas.microsoft.com/office/powerpoint/2010/main" val="3692365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75725" y="7259829"/>
            <a:ext cx="249780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52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297294" y="-1208314"/>
            <a:ext cx="362920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520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sz="2520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-487680" y="-704247"/>
            <a:ext cx="10881360" cy="205803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사용법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32722" y="908745"/>
            <a:ext cx="4888133" cy="86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20" dirty="0">
                <a:hlinkClick r:id="rId2"/>
              </a:rPr>
              <a:t>https://youtu.be/YWyfAH1RQD8</a:t>
            </a:r>
            <a:endParaRPr lang="en-US" altLang="ko-KR" sz="2520" dirty="0"/>
          </a:p>
          <a:p>
            <a:endParaRPr lang="en-US" altLang="ko-KR" sz="252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490786" y="2580711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601" dirty="0" err="1"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5601" dirty="0">
                <a:latin typeface="배달의민족 주아" pitchFamily="18" charset="-127"/>
                <a:ea typeface="배달의민족 주아" pitchFamily="18" charset="-127"/>
              </a:rPr>
              <a:t> 영상 참고</a:t>
            </a:r>
          </a:p>
        </p:txBody>
      </p:sp>
    </p:spTree>
    <p:extLst>
      <p:ext uri="{BB962C8B-B14F-4D97-AF65-F5344CB8AC3E}">
        <p14:creationId xmlns:p14="http://schemas.microsoft.com/office/powerpoint/2010/main" val="3814937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75725" y="7259829"/>
            <a:ext cx="249780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52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297294" y="-1208314"/>
            <a:ext cx="362920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520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sz="2520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-487680" y="-704247"/>
            <a:ext cx="10881360" cy="205803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파이썬 연동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969B33-3390-4689-BD18-7B30F99FC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91" y="1211164"/>
            <a:ext cx="6147438" cy="55873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05E043-9D86-45FE-B2AF-8B6C88286779}"/>
              </a:ext>
            </a:extLst>
          </p:cNvPr>
          <p:cNvSpPr/>
          <p:nvPr/>
        </p:nvSpPr>
        <p:spPr>
          <a:xfrm>
            <a:off x="1879298" y="4336321"/>
            <a:ext cx="654251" cy="806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D95E91-99BF-41C8-8B8D-DF7CFEB9B7A8}"/>
              </a:ext>
            </a:extLst>
          </p:cNvPr>
          <p:cNvSpPr/>
          <p:nvPr/>
        </p:nvSpPr>
        <p:spPr>
          <a:xfrm>
            <a:off x="2498645" y="2521721"/>
            <a:ext cx="5478714" cy="100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</p:spTree>
    <p:extLst>
      <p:ext uri="{BB962C8B-B14F-4D97-AF65-F5344CB8AC3E}">
        <p14:creationId xmlns:p14="http://schemas.microsoft.com/office/powerpoint/2010/main" val="118558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289169" y="1715218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161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75725" y="7259829"/>
            <a:ext cx="249780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52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28598" y="6641968"/>
            <a:ext cx="437651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20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sz="2520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0065" y="1875034"/>
            <a:ext cx="10881361" cy="2058036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3924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3924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5043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5043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파이썬의</a:t>
            </a:r>
            <a:r>
              <a:rPr lang="ko-KR" altLang="en-US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특징</a:t>
            </a:r>
            <a:br>
              <a:rPr lang="en-US" altLang="ko-KR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5043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활용되는 곳</a:t>
            </a:r>
            <a:r>
              <a:rPr lang="en-US" altLang="ko-KR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br>
              <a:rPr lang="en-US" altLang="ko-KR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3.1 </a:t>
            </a:r>
            <a:r>
              <a:rPr lang="ko-KR" altLang="en-US" sz="5043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설치</a:t>
            </a:r>
            <a:br>
              <a:rPr lang="en-US" altLang="ko-KR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3.2 </a:t>
            </a:r>
            <a:r>
              <a:rPr lang="ko-KR" altLang="en-US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(IDE) </a:t>
            </a:r>
            <a:r>
              <a:rPr lang="ko-KR" altLang="en-US" sz="5043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설치</a:t>
            </a:r>
            <a:endParaRPr lang="ko-KR" altLang="en-US" sz="5043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5725" y="7259829"/>
            <a:ext cx="249780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2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52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52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52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52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908726"/>
            <a:ext cx="10881361" cy="2058036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5725" y="7259829"/>
            <a:ext cx="249780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52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297294" y="-1208307"/>
            <a:ext cx="362920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520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520" dirty="0"/>
          </a:p>
        </p:txBody>
      </p:sp>
      <p:pic>
        <p:nvPicPr>
          <p:cNvPr id="6" name="Picture 2" descr="C:\Users\Administrator\Downloads\free-icon-conversation-27530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313" y="2924966"/>
            <a:ext cx="3917816" cy="391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908726"/>
            <a:ext cx="10881361" cy="2058036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5725" y="7259829"/>
            <a:ext cx="249780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52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297294" y="-1208307"/>
            <a:ext cx="362920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520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520" dirty="0"/>
          </a:p>
        </p:txBody>
      </p:sp>
      <p:pic>
        <p:nvPicPr>
          <p:cNvPr id="2050" name="Picture 2" descr="C:\Users\Administrator\Downloads\free-icon-conversation-94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14" y="3448339"/>
            <a:ext cx="3037810" cy="303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ersonal-computer-1869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19" y="3731456"/>
            <a:ext cx="3615382" cy="361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28" y="3731458"/>
            <a:ext cx="1021587" cy="10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0 1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5725" y="7259829"/>
            <a:ext cx="249780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52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90786" y="3429010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161" dirty="0">
                <a:latin typeface="배달의민족 주아" pitchFamily="18" charset="-127"/>
                <a:ea typeface="배달의민족 주아" pitchFamily="18" charset="-127"/>
              </a:rPr>
              <a:t>기계어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-1297294" y="-1208307"/>
            <a:ext cx="362920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520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520" dirty="0"/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1000 1011 0100 0101 1111 1000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1000 0011 1100 0100 0000 1100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0000 0011 0100 0101 1111 1100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5725" y="7259829"/>
            <a:ext cx="249780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52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477031" y="4458025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161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297294" y="-1208307"/>
            <a:ext cx="362920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520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520" dirty="0"/>
          </a:p>
        </p:txBody>
      </p:sp>
      <p:pic>
        <p:nvPicPr>
          <p:cNvPr id="7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718" y="4638749"/>
            <a:ext cx="1713790" cy="171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501843" y="2076651"/>
            <a:ext cx="10881361" cy="2058036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어셈블리어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75725" y="7259829"/>
            <a:ext cx="249780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52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90786" y="3790442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161" dirty="0">
                <a:latin typeface="배달의민족 주아" pitchFamily="18" charset="-127"/>
                <a:ea typeface="배달의민족 주아" pitchFamily="18" charset="-127"/>
              </a:rPr>
              <a:t>기계어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487662" y="3628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161" dirty="0">
                <a:latin typeface="배달의민족 주아" pitchFamily="18" charset="-127"/>
                <a:ea typeface="배달의민족 주아" pitchFamily="18" charset="-127"/>
              </a:rPr>
              <a:t>고급언어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949875" y="1816043"/>
            <a:ext cx="0" cy="705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949875" y="3488787"/>
            <a:ext cx="0" cy="705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52611" y="5848489"/>
            <a:ext cx="6400800" cy="8679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520" dirty="0">
                <a:hlinkClick r:id="rId2"/>
              </a:rPr>
              <a:t>http://blog.naver.com/PostView.nhn?blogId=tipsware&amp;logNo=221041215416</a:t>
            </a:r>
            <a:endParaRPr lang="ko-KR" altLang="en-US" sz="2520" dirty="0"/>
          </a:p>
        </p:txBody>
      </p:sp>
      <p:sp>
        <p:nvSpPr>
          <p:cNvPr id="9" name="직사각형 8"/>
          <p:cNvSpPr/>
          <p:nvPr/>
        </p:nvSpPr>
        <p:spPr>
          <a:xfrm>
            <a:off x="-1297294" y="-1208307"/>
            <a:ext cx="362920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520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520" dirty="0"/>
          </a:p>
        </p:txBody>
      </p:sp>
    </p:spTree>
    <p:extLst>
      <p:ext uri="{BB962C8B-B14F-4D97-AF65-F5344CB8AC3E}">
        <p14:creationId xmlns:p14="http://schemas.microsoft.com/office/powerpoint/2010/main" val="17610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530085" y="1822035"/>
            <a:ext cx="10881361" cy="2058036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고급언어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5725" y="7259829"/>
            <a:ext cx="249780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52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41" y="3126595"/>
            <a:ext cx="3036795" cy="30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29" y="-502491"/>
            <a:ext cx="3131376" cy="313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14" y="-471660"/>
            <a:ext cx="2293697" cy="22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64" y="3441463"/>
            <a:ext cx="2721902" cy="27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-1297294" y="-1208307"/>
            <a:ext cx="362920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520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520" dirty="0"/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5725" y="7259829"/>
            <a:ext cx="249780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52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297294" y="-1208307"/>
            <a:ext cx="362920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520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2520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520" dirty="0"/>
          </a:p>
        </p:txBody>
      </p:sp>
      <p:pic>
        <p:nvPicPr>
          <p:cNvPr id="7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627" y="3126595"/>
            <a:ext cx="3036795" cy="30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337</Words>
  <Application>Microsoft Office PowerPoint</Application>
  <PresentationFormat>A4 용지(210x297mm)</PresentationFormat>
  <Paragraphs>65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Adobe Ming Std L</vt:lpstr>
      <vt:lpstr>맑은 고딕</vt:lpstr>
      <vt:lpstr>배달의민족 도현</vt:lpstr>
      <vt:lpstr>배달의민족 주아</vt:lpstr>
      <vt:lpstr>Arial</vt:lpstr>
      <vt:lpstr>Consolas</vt:lpstr>
      <vt:lpstr>Office 테마</vt:lpstr>
      <vt:lpstr>Python Language basic course       스타트코딩 파이썬 입문 1강 강의소개</vt:lpstr>
      <vt:lpstr>목차  1. 프로그래밍이란 무엇인가? 2. 파이썬이란 무엇인가?  2.1 파이썬의 특징  2.2 파이썬이 활용되는 곳  3. 프로그램 설치  3.1 파이썬 설치  3.2 에디터(IDE) 설치</vt:lpstr>
      <vt:lpstr>Programming?</vt:lpstr>
      <vt:lpstr>Programming?</vt:lpstr>
      <vt:lpstr>0 1</vt:lpstr>
      <vt:lpstr>1000 1011 0100 0101 1111 1000 1000 0011 1100 0100 0000 1100 0000 0011 0100 0101 1111 1100</vt:lpstr>
      <vt:lpstr>어셈블리어</vt:lpstr>
      <vt:lpstr>고급언어</vt:lpstr>
      <vt:lpstr>파이썬?</vt:lpstr>
      <vt:lpstr>파이썬 특징</vt:lpstr>
      <vt:lpstr>#include &lt;stdio.h&gt; int main (void){  printf( “hello” );  return 0; }</vt:lpstr>
      <vt:lpstr>PowerPoint 프레젠테이션</vt:lpstr>
      <vt:lpstr>파이썬이 활용되는 곳 </vt:lpstr>
      <vt:lpstr>파이썬 설치</vt:lpstr>
      <vt:lpstr>에디터(Visual Studio Code) 설치</vt:lpstr>
      <vt:lpstr>Visual Studio Code 사용법</vt:lpstr>
      <vt:lpstr>Visual Studio Code 파이썬 연동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35</cp:revision>
  <cp:lastPrinted>2020-11-01T06:25:25Z</cp:lastPrinted>
  <dcterms:created xsi:type="dcterms:W3CDTF">2006-10-05T04:04:58Z</dcterms:created>
  <dcterms:modified xsi:type="dcterms:W3CDTF">2020-11-01T06:42:45Z</dcterms:modified>
</cp:coreProperties>
</file>