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64" r:id="rId4"/>
    <p:sldId id="273" r:id="rId5"/>
    <p:sldId id="281" r:id="rId6"/>
    <p:sldId id="287" r:id="rId7"/>
    <p:sldId id="282" r:id="rId8"/>
    <p:sldId id="285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63" r:id="rId22"/>
  </p:sldIdLst>
  <p:sldSz cx="9144000" cy="6858000" type="screen4x3"/>
  <p:notesSz cx="10020300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756D7A-2786-41A8-82FA-48A41065D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4E5F07-93D2-4FB4-A143-DD8356453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E4A6-A1A0-4277-9742-35F97AF7215F}" type="datetime1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BFFDC-5447-4DF0-86FA-16B6CC6FD9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C759A-8449-4BA6-A863-353C0C47B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348B-D84C-4B2F-9ED9-3286613C1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5313" y="2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204240D-602B-48C2-BC5C-1930D3AF5673}" type="datetime1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1975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5" y="3314700"/>
            <a:ext cx="8016875" cy="2713038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090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5313" y="6542090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DAEF100-EDC4-4D5B-82E0-39A021831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84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9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4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6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5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4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5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7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2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1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2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6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7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8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5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4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3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D8D06-17E1-4276-9111-340C9F7062EB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PI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temp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3501008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에러메세지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안내자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7246" cy="432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(temp)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str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3133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정수형으로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</a:p>
        </p:txBody>
      </p:sp>
    </p:spTree>
    <p:extLst>
      <p:ext uri="{BB962C8B-B14F-4D97-AF65-F5344CB8AC3E}">
        <p14:creationId xmlns:p14="http://schemas.microsoft.com/office/powerpoint/2010/main" val="997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60043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3831182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.format(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1. '{}'.format()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2. f-string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7374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입니다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91680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71600" y="45512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195736" y="3615159"/>
            <a:ext cx="5005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849</Words>
  <Application>Microsoft Office PowerPoint</Application>
  <PresentationFormat>화면 슬라이드 쇼(4:3)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48</cp:revision>
  <cp:lastPrinted>2020-11-01T06:10:10Z</cp:lastPrinted>
  <dcterms:created xsi:type="dcterms:W3CDTF">2006-10-05T04:04:58Z</dcterms:created>
  <dcterms:modified xsi:type="dcterms:W3CDTF">2020-11-01T06:12:59Z</dcterms:modified>
</cp:coreProperties>
</file>