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62" r:id="rId6"/>
    <p:sldId id="271" r:id="rId7"/>
    <p:sldId id="265" r:id="rId8"/>
    <p:sldId id="259" r:id="rId9"/>
    <p:sldId id="26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모듈</a:t>
            </a: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60949D-8B81-42C7-858C-25FDF26AFE6A}"/>
              </a:ext>
            </a:extLst>
          </p:cNvPr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특징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52128" y="318311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85800" y="41490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07" y="3799523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2159"/>
            <a:ext cx="7128793" cy="56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2" y="1772816"/>
            <a:ext cx="2205112" cy="22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7688"/>
            <a:ext cx="2069728" cy="20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81984"/>
            <a:ext cx="3672408" cy="14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4049936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2208766"/>
            <a:ext cx="7308304" cy="309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4824" y="1628800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https://www.python.org/downloads/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342900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5517232"/>
            <a:ext cx="372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Python 3.9 to PATH </a:t>
            </a:r>
            <a:r>
              <a:rPr lang="ko-KR" altLang="en-US" dirty="0">
                <a:solidFill>
                  <a:srgbClr val="FF0000"/>
                </a:solidFill>
              </a:rPr>
              <a:t>꼭 체크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01632" y="1628800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https://code.visualstudio.com/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2060848"/>
            <a:ext cx="6588224" cy="393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74055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사용법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71800" y="1628800"/>
            <a:ext cx="354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https://youtu.be/YWyfAH1RQD8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3568" y="28230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영상 참고</a:t>
            </a: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파이썬의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특징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활용되는 곳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3.1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설치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3.2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(IDE)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설치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79" y="3068960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2805"/>
            <a:ext cx="2169864" cy="21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2582416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60" y="3645024"/>
            <a:ext cx="729704" cy="7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2" y="429309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31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327</Words>
  <Application>Microsoft Office PowerPoint</Application>
  <PresentationFormat>화면 슬라이드 쇼(4:3)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8강 모듈</vt:lpstr>
      <vt:lpstr>목차  1. 프로그래밍이란 무엇인가? 2. 파이썬이란 무엇인가?  2.1 파이썬의 특징  2.2 파이썬이 활용되는 곳  3. 프로그램 설치  3.1 파이썬 설치  3.2 에디터(IDE) 설치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에디터(Visual Studio Code) 설치</vt:lpstr>
      <vt:lpstr>Visual Studio Code 사용법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33</cp:revision>
  <dcterms:created xsi:type="dcterms:W3CDTF">2006-10-05T04:04:58Z</dcterms:created>
  <dcterms:modified xsi:type="dcterms:W3CDTF">2020-10-31T03:57:17Z</dcterms:modified>
</cp:coreProperties>
</file>