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67" r:id="rId5"/>
    <p:sldId id="268" r:id="rId6"/>
    <p:sldId id="269" r:id="rId7"/>
    <p:sldId id="295" r:id="rId8"/>
    <p:sldId id="296" r:id="rId9"/>
    <p:sldId id="289" r:id="rId10"/>
    <p:sldId id="297" r:id="rId11"/>
    <p:sldId id="281" r:id="rId12"/>
    <p:sldId id="290" r:id="rId13"/>
    <p:sldId id="291" r:id="rId14"/>
    <p:sldId id="292" r:id="rId15"/>
    <p:sldId id="293" r:id="rId16"/>
    <p:sldId id="282" r:id="rId17"/>
    <p:sldId id="283" r:id="rId18"/>
    <p:sldId id="284" r:id="rId19"/>
    <p:sldId id="285" r:id="rId20"/>
    <p:sldId id="294" r:id="rId21"/>
    <p:sldId id="26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DE0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핵심만 쏘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~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옥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ko-KR" altLang="en-US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연산과 연산자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4888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2)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95BD54-2FB8-48CA-9AC2-8E6FAC9BC916}"/>
              </a:ext>
            </a:extLst>
          </p:cNvPr>
          <p:cNvSpPr txBox="1">
            <a:spLocks/>
          </p:cNvSpPr>
          <p:nvPr/>
        </p:nvSpPr>
        <p:spPr>
          <a:xfrm>
            <a:off x="1187624" y="2657983"/>
            <a:ext cx="676875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사용자로부터 이름을 입력 받고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,</a:t>
            </a:r>
          </a:p>
          <a:p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님 반갑습니다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문자열과 합친 결과를 </a:t>
            </a:r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출력하기 </a:t>
            </a:r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5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00098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22" y="3068960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74964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B3A82BD-509B-47DE-A15C-0D9B6F115EC3}"/>
              </a:ext>
            </a:extLst>
          </p:cNvPr>
          <p:cNvSpPr txBox="1">
            <a:spLocks/>
          </p:cNvSpPr>
          <p:nvPr/>
        </p:nvSpPr>
        <p:spPr>
          <a:xfrm>
            <a:off x="685800" y="403946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i="1" dirty="0">
                <a:latin typeface="배달의민족 주아" pitchFamily="18" charset="-127"/>
                <a:ea typeface="문체부 바탕체" panose="02030609000101010101" pitchFamily="17" charset="-127"/>
              </a:rPr>
              <a:t>어떤 게 더 비싸지</a:t>
            </a:r>
            <a:r>
              <a:rPr lang="en-US" altLang="ko-KR" i="1" dirty="0">
                <a:latin typeface="배달의민족 주아" pitchFamily="18" charset="-127"/>
                <a:ea typeface="문체부 바탕체" panose="02030609000101010101" pitchFamily="17" charset="-127"/>
              </a:rPr>
              <a:t>?</a:t>
            </a:r>
            <a:endParaRPr lang="ko-KR" altLang="en-US" i="1" dirty="0">
              <a:latin typeface="배달의민족 주아" pitchFamily="18" charset="-127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89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68856"/>
              </p:ext>
            </p:extLst>
          </p:nvPr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왼쪽이 오른쪽보다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0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불린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(Boolean)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True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717032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False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7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명제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99592" y="4695278"/>
            <a:ext cx="74168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참 또는 거짓으로 결론을 낼 수 있다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60004" y="24208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보다 작다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미국의 수도는 워싱턴이다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나는 초밥을 좋아한다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명제가 아니다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너는 인성에 </a:t>
                      </a:r>
                      <a:r>
                        <a:rPr lang="ko-KR" altLang="en-US" dirty="0" err="1"/>
                        <a:t>문제있다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명제가 아니다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비교연산의 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76117"/>
              </p:ext>
            </p:extLst>
          </p:nvPr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print(2</a:t>
                      </a:r>
                      <a:r>
                        <a:rPr lang="en-US" altLang="ko-KR" baseline="0" dirty="0"/>
                        <a:t> &gt; 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print(15</a:t>
                      </a:r>
                      <a:r>
                        <a:rPr lang="en-US" altLang="ko-KR" baseline="0" dirty="0"/>
                        <a:t> &lt; 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print(1.5</a:t>
                      </a:r>
                      <a:r>
                        <a:rPr lang="en-US" altLang="ko-KR" baseline="0" dirty="0"/>
                        <a:t> &gt;= 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print(3&lt;=3)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print(“str”==“str2”)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print(10 != 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0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조금 더 복잡한 명제를 만들어낸다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4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35524"/>
              </p:ext>
            </p:extLst>
          </p:nvPr>
        </p:nvGraphicFramePr>
        <p:xfrm>
          <a:off x="971600" y="2420888"/>
          <a:ext cx="741682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고양이는 다리가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그리고</a:t>
                      </a:r>
                      <a:r>
                        <a:rPr lang="ko-KR" altLang="en-US" dirty="0"/>
                        <a:t> 꼬리를 가졌다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고양이는 다리가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and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/>
                        <a:t>고양이는 꼬리를 가졌다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 err="1"/>
                        <a:t>세미만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또는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70</a:t>
                      </a:r>
                      <a:r>
                        <a:rPr lang="ko-KR" altLang="en-US" dirty="0"/>
                        <a:t>세 이상은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 err="1"/>
                        <a:t>세미만은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or</a:t>
                      </a:r>
                    </a:p>
                    <a:p>
                      <a:pPr algn="ctr" latinLnBrk="1"/>
                      <a:r>
                        <a:rPr lang="en-US" altLang="ko-KR" dirty="0"/>
                        <a:t>70</a:t>
                      </a:r>
                      <a:r>
                        <a:rPr lang="ko-KR" altLang="en-US" dirty="0"/>
                        <a:t>세 이상은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나는 인성에 문제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없다</a:t>
                      </a: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not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나는 인성에 </a:t>
                      </a:r>
                      <a:r>
                        <a:rPr lang="ko-KR" altLang="en-US" dirty="0" err="1"/>
                        <a:t>문제있다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8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7587"/>
              </p:ext>
            </p:extLst>
          </p:nvPr>
        </p:nvGraphicFramePr>
        <p:xfrm>
          <a:off x="971600" y="2420888"/>
          <a:ext cx="74168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명제가 모두 참이라면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명제 중 하나라도 참이라면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명제가 거짓이라면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49658"/>
              </p:ext>
            </p:extLst>
          </p:nvPr>
        </p:nvGraphicFramePr>
        <p:xfrm>
          <a:off x="971600" y="2420888"/>
          <a:ext cx="7416824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r>
                        <a:rPr lang="en-US" altLang="ko-KR" baseline="0" dirty="0"/>
                        <a:t> and 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r>
                        <a:rPr lang="en-US" altLang="ko-KR" baseline="0" dirty="0"/>
                        <a:t> and false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false and true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false and 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 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true or false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false or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</a:rPr>
                        <a:t>false or 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5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213042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숫자연산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사용자로부터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입력받기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2.3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문자열연산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4.1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불린형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(Boolean)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명제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4.3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비교연산의 결과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4.4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논리연산의 결과</a:t>
            </a:r>
            <a:endParaRPr lang="ko-KR" altLang="en-US" sz="2800" dirty="0">
              <a:solidFill>
                <a:srgbClr val="FFCC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91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결과를 예측해보세요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FE40-DCE5-4845-95E4-A1D19C6B489B}"/>
              </a:ext>
            </a:extLst>
          </p:cNvPr>
          <p:cNvSpPr/>
          <p:nvPr/>
        </p:nvSpPr>
        <p:spPr>
          <a:xfrm>
            <a:off x="900708" y="2759336"/>
            <a:ext cx="7342584" cy="120032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santa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santa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4BF065C-D7DA-4806-990A-824F7D09580C}"/>
              </a:ext>
            </a:extLst>
          </p:cNvPr>
          <p:cNvSpPr txBox="1">
            <a:spLocks/>
          </p:cNvSpPr>
          <p:nvPr/>
        </p:nvSpPr>
        <p:spPr>
          <a:xfrm>
            <a:off x="685800" y="4785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3)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98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139" y="1670943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수나 식을 일정한 규칙에 따라 계산하는 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2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07904" y="2319015"/>
            <a:ext cx="1728192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7092" y="117856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산술연산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4208" y="205491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비교연산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5776" y="450912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논리연산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2555776" y="1701783"/>
            <a:ext cx="1152128" cy="8631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436096" y="2578135"/>
            <a:ext cx="1008112" cy="3468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341858" y="3501008"/>
            <a:ext cx="726086" cy="10081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0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49560"/>
              </p:ext>
            </p:extLst>
          </p:nvPr>
        </p:nvGraphicFramePr>
        <p:xfrm>
          <a:off x="1547664" y="263691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1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2974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1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숫자연산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1EB3B9-49EB-4B61-97BE-E3EB53BB096C}"/>
              </a:ext>
            </a:extLst>
          </p:cNvPr>
          <p:cNvSpPr/>
          <p:nvPr/>
        </p:nvSpPr>
        <p:spPr>
          <a:xfrm>
            <a:off x="899592" y="1574790"/>
            <a:ext cx="7342584" cy="2862322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x = </a:t>
            </a:r>
            <a:r>
              <a:rPr lang="es-E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s-E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y = </a:t>
            </a:r>
            <a:r>
              <a:rPr lang="es-E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s-E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+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-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*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/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//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%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** y)</a:t>
            </a:r>
          </a:p>
        </p:txBody>
      </p:sp>
    </p:spTree>
    <p:extLst>
      <p:ext uri="{BB962C8B-B14F-4D97-AF65-F5344CB8AC3E}">
        <p14:creationId xmlns:p14="http://schemas.microsoft.com/office/powerpoint/2010/main" val="244113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사용자로부터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입력받기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95BD54-2FB8-48CA-9AC2-8E6FAC9BC916}"/>
              </a:ext>
            </a:extLst>
          </p:cNvPr>
          <p:cNvSpPr txBox="1">
            <a:spLocks/>
          </p:cNvSpPr>
          <p:nvPr/>
        </p:nvSpPr>
        <p:spPr>
          <a:xfrm>
            <a:off x="1401052" y="1628800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x = input()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928C3B0-93EF-4BC6-9ECE-CE3EABC03CDA}"/>
              </a:ext>
            </a:extLst>
          </p:cNvPr>
          <p:cNvSpPr txBox="1">
            <a:spLocks/>
          </p:cNvSpPr>
          <p:nvPr/>
        </p:nvSpPr>
        <p:spPr>
          <a:xfrm>
            <a:off x="1403648" y="3429000"/>
            <a:ext cx="6696744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등호 오른쪽부터 실행</a:t>
            </a: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 algn="l">
              <a:buAutoNum type="arabicPeriod"/>
            </a:pP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input()  -&gt;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사용자로부터 입력을 받고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,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입력 받은 값을 반환</a:t>
            </a: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오른쪽에 있는 반환된 값을 왼쪽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x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변수에 저장</a:t>
            </a: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38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1)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95BD54-2FB8-48CA-9AC2-8E6FAC9BC916}"/>
              </a:ext>
            </a:extLst>
          </p:cNvPr>
          <p:cNvSpPr txBox="1">
            <a:spLocks/>
          </p:cNvSpPr>
          <p:nvPr/>
        </p:nvSpPr>
        <p:spPr>
          <a:xfrm>
            <a:off x="1403648" y="2693987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사용자로부터 두 숫자를 입력 받고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,</a:t>
            </a:r>
          </a:p>
          <a:p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곱한 결과를 출력하기</a:t>
            </a: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= "</a:t>
            </a:r>
            <a:r>
              <a:rPr lang="ko-KR" altLang="en-US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이근대위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47665" y="4005064"/>
            <a:ext cx="612067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print(</a:t>
            </a:r>
            <a:r>
              <a:rPr lang="en-US" altLang="ko-KR" sz="2800" dirty="0" err="1"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+"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님 반갑습니다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.")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59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585</Words>
  <Application>Microsoft Office PowerPoint</Application>
  <PresentationFormat>화면 슬라이드 쇼(4:3)</PresentationFormat>
  <Paragraphs>189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핵심만 쏘~옥 파이썬 입문 4강 연산과 연산자</vt:lpstr>
      <vt:lpstr>목차  1. 연산이란? 2. 산술연산  2.1 숫자연산  2.2 사용자로부터 입력받기  2.3 문자열연산 3. 비교연산 4. 논리연산  4.1 불린형(Boolean)  4.2 명제  4.3 비교연산의 결과  4.4 논리연산의 결과</vt:lpstr>
      <vt:lpstr>연산</vt:lpstr>
      <vt:lpstr>연산</vt:lpstr>
      <vt:lpstr>산술연산</vt:lpstr>
      <vt:lpstr>숫자연산</vt:lpstr>
      <vt:lpstr>사용자로부터 입력받기</vt:lpstr>
      <vt:lpstr>QUIZ 1)</vt:lpstr>
      <vt:lpstr>문자열연산</vt:lpstr>
      <vt:lpstr>QUIZ 2)</vt:lpstr>
      <vt:lpstr>비교연산</vt:lpstr>
      <vt:lpstr>비교연산</vt:lpstr>
      <vt:lpstr>불린(Boolean)형</vt:lpstr>
      <vt:lpstr>명제</vt:lpstr>
      <vt:lpstr>비교연산의 결과</vt:lpstr>
      <vt:lpstr>논리연산</vt:lpstr>
      <vt:lpstr>논리연산</vt:lpstr>
      <vt:lpstr>논리연산</vt:lpstr>
      <vt:lpstr>논리연산</vt:lpstr>
      <vt:lpstr>결과를 예측해보세요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49</cp:revision>
  <dcterms:created xsi:type="dcterms:W3CDTF">2006-10-05T04:04:58Z</dcterms:created>
  <dcterms:modified xsi:type="dcterms:W3CDTF">2020-12-09T09:59:19Z</dcterms:modified>
</cp:coreProperties>
</file>