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0268-453D-479D-9FE2-DA42EEA6B2A4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3039095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거짓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187624" y="21943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429000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112008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16016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3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938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33265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6104" y="14022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29846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2369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157kcal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8647"/>
            <a:ext cx="868544" cy="868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4C18B8-CD72-4894-8660-99FA4332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80" y="2615792"/>
            <a:ext cx="944999" cy="9449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BB3FA0B-BC17-4B48-B7F8-10808ACD77F5}"/>
              </a:ext>
            </a:extLst>
          </p:cNvPr>
          <p:cNvSpPr txBox="1">
            <a:spLocks/>
          </p:cNvSpPr>
          <p:nvPr/>
        </p:nvSpPr>
        <p:spPr>
          <a:xfrm>
            <a:off x="-1476672" y="40472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C4DADE-E142-4594-92D5-FE19247BD77B}"/>
              </a:ext>
            </a:extLst>
          </p:cNvPr>
          <p:cNvSpPr txBox="1">
            <a:spLocks/>
          </p:cNvSpPr>
          <p:nvPr/>
        </p:nvSpPr>
        <p:spPr>
          <a:xfrm>
            <a:off x="1043608" y="49113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3891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97160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+ 157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43656"/>
            <a:ext cx="868544" cy="868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F75B36-A2F4-49A5-8E1D-346498689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10" y="2832439"/>
            <a:ext cx="875223" cy="87522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D735C181-9C45-40F7-8333-285D79EAFF22}"/>
              </a:ext>
            </a:extLst>
          </p:cNvPr>
          <p:cNvSpPr txBox="1">
            <a:spLocks/>
          </p:cNvSpPr>
          <p:nvPr/>
        </p:nvSpPr>
        <p:spPr>
          <a:xfrm>
            <a:off x="-2268760" y="39360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1A99040-0830-4F7C-8FCF-5F3B4CECF07A}"/>
              </a:ext>
            </a:extLst>
          </p:cNvPr>
          <p:cNvSpPr txBox="1">
            <a:spLocks/>
          </p:cNvSpPr>
          <p:nvPr/>
        </p:nvSpPr>
        <p:spPr>
          <a:xfrm>
            <a:off x="683568" y="47061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거짓이고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참이면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거짓이라면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3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07469-2AF1-4AC0-9511-B5D95B7AEF5B}"/>
              </a:ext>
            </a:extLst>
          </p:cNvPr>
          <p:cNvSpPr/>
          <p:nvPr/>
        </p:nvSpPr>
        <p:spPr>
          <a:xfrm>
            <a:off x="791580" y="1052736"/>
            <a:ext cx="7560840" cy="35394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 =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choice = 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저녁에 먹은 음식을 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&gt;&gt;&gt;"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샌드위치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876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1358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샐러드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157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선택한 음식의 칼로리는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kcal 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2276872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삼성전자의 현재가격을 입력 받는다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출력되는 문장을 작성한다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매도합니다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대기중입니다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매수합니다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1988840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가방과 시계의 금액 입력 받는다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합계 금액을 계산하고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합계금액을 출력한다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30% 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선택의 기로에 선다는 것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(1) if / else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(2) 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예제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06A431-A3D7-4E68-99CE-914D3093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0" y="2524714"/>
            <a:ext cx="2767220" cy="27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0455"/>
            <a:ext cx="1737089" cy="1737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4FC86-00B8-492B-9146-7B137849A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7" y="2560455"/>
            <a:ext cx="1737090" cy="1737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F554DB-AEB0-4916-B0CC-33E449DC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91497"/>
            <a:ext cx="2006047" cy="200604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255E17B-2961-4941-801C-B4BE7B1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Dinner Choice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36" y="2021293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88696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8401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14685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0" y="2036225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4584" y="1886967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1640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1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0658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54766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-1404664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21300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2268760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755576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611</Words>
  <Application>Microsoft Office PowerPoint</Application>
  <PresentationFormat>화면 슬라이드 쇼(4:3)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Ming Std L</vt:lpstr>
      <vt:lpstr>나눔고딕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핵심만 쏘~옥 파이썬 입문 5강 조건문</vt:lpstr>
      <vt:lpstr>목차  1. 조건문이란?  1.1 선택의 기로에 선다는 것  1.1 조건문 문법 (1) if / else  1.2 조건문 문법 (2) elif 2. 조건문 예제  2.1 퀴즈1  2.2 퀴즈2</vt:lpstr>
      <vt:lpstr>조건문이란?</vt:lpstr>
      <vt:lpstr>Dinner Choice</vt:lpstr>
      <vt:lpstr>만약에          를 선택했다면</vt:lpstr>
      <vt:lpstr>if(choice ==         ):</vt:lpstr>
      <vt:lpstr>if(조건):  조건이 참이면 실행하는 명령블록   </vt:lpstr>
      <vt:lpstr>만약에          를 선택했다면</vt:lpstr>
      <vt:lpstr>if(choice ==         ):</vt:lpstr>
      <vt:lpstr>if(조건):  조건이 참이면 실행하는 명령블록 else:  조건이 거짓이면 실행하는 명령블록   </vt:lpstr>
      <vt:lpstr>만약에          를 선택했다면</vt:lpstr>
      <vt:lpstr>if(choice ==         ):</vt:lpstr>
      <vt:lpstr>if(조건1):  조건1이 참이면 실행하는 명령블록 elif(조건2):  조건2가 참이면 실행하는 명령블록   </vt:lpstr>
      <vt:lpstr>만약에          를 선택했다면</vt:lpstr>
      <vt:lpstr>if(choice ==         ):</vt:lpstr>
      <vt:lpstr>if(조건1):  조건1이 참이면 실행하는 명령블록 elif(조건2):  조건 1이 거짓이고, 조건2가 참이면    실행하는 명령블록 else:  조건2가 거짓이라면 실행하는 명령블록   </vt:lpstr>
      <vt:lpstr>PowerPoint 프레젠테이션</vt:lpstr>
      <vt:lpstr>QUIZ 1)</vt:lpstr>
      <vt:lpstr>QUIZ 2)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44</cp:revision>
  <dcterms:created xsi:type="dcterms:W3CDTF">2006-10-05T04:04:58Z</dcterms:created>
  <dcterms:modified xsi:type="dcterms:W3CDTF">2020-12-09T09:59:26Z</dcterms:modified>
</cp:coreProperties>
</file>