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64" r:id="rId4"/>
    <p:sldId id="273" r:id="rId5"/>
    <p:sldId id="295" r:id="rId6"/>
    <p:sldId id="296" r:id="rId7"/>
    <p:sldId id="297" r:id="rId8"/>
    <p:sldId id="298" r:id="rId9"/>
    <p:sldId id="299" r:id="rId10"/>
    <p:sldId id="301" r:id="rId11"/>
    <p:sldId id="300" r:id="rId12"/>
    <p:sldId id="302" r:id="rId13"/>
    <p:sldId id="303" r:id="rId14"/>
    <p:sldId id="304" r:id="rId15"/>
    <p:sldId id="305" r:id="rId16"/>
    <p:sldId id="306" r:id="rId17"/>
    <p:sldId id="307" r:id="rId18"/>
    <p:sldId id="308" r:id="rId19"/>
    <p:sldId id="309" r:id="rId20"/>
    <p:sldId id="263" r:id="rId21"/>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E035"/>
    <a:srgbClr val="3366CC"/>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746"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FB30EDBD-1C2D-4C1E-B459-B60219FAB484}" type="datetimeFigureOut">
              <a:rPr lang="ko-KR" altLang="en-US" smtClean="0"/>
              <a:t>2020-12-09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FB30EDBD-1C2D-4C1E-B459-B60219FAB484}" type="datetimeFigureOut">
              <a:rPr lang="ko-KR" altLang="en-US" smtClean="0"/>
              <a:t>2020-12-09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FB30EDBD-1C2D-4C1E-B459-B60219FAB484}" type="datetimeFigureOut">
              <a:rPr lang="ko-KR" altLang="en-US" smtClean="0"/>
              <a:t>2020-12-09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FB30EDBD-1C2D-4C1E-B459-B60219FAB484}" type="datetimeFigureOut">
              <a:rPr lang="ko-KR" altLang="en-US" smtClean="0"/>
              <a:t>2020-12-09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FB30EDBD-1C2D-4C1E-B459-B60219FAB484}" type="datetimeFigureOut">
              <a:rPr lang="ko-KR" altLang="en-US" smtClean="0"/>
              <a:t>2020-12-09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FB30EDBD-1C2D-4C1E-B459-B60219FAB484}" type="datetimeFigureOut">
              <a:rPr lang="ko-KR" altLang="en-US" smtClean="0"/>
              <a:t>2020-12-09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FB30EDBD-1C2D-4C1E-B459-B60219FAB484}" type="datetimeFigureOut">
              <a:rPr lang="ko-KR" altLang="en-US" smtClean="0"/>
              <a:t>2020-12-09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FB30EDBD-1C2D-4C1E-B459-B60219FAB484}" type="datetimeFigureOut">
              <a:rPr lang="ko-KR" altLang="en-US" smtClean="0"/>
              <a:t>2020-12-09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FB30EDBD-1C2D-4C1E-B459-B60219FAB484}" type="datetimeFigureOut">
              <a:rPr lang="ko-KR" altLang="en-US" smtClean="0"/>
              <a:t>2020-12-09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FB30EDBD-1C2D-4C1E-B459-B60219FAB484}" type="datetimeFigureOut">
              <a:rPr lang="ko-KR" altLang="en-US" smtClean="0"/>
              <a:t>2020-12-09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FB30EDBD-1C2D-4C1E-B459-B60219FAB484}" type="datetimeFigureOut">
              <a:rPr lang="ko-KR" altLang="en-US" smtClean="0"/>
              <a:t>2020-12-09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30EDBD-1C2D-4C1E-B459-B60219FAB484}" type="datetimeFigureOut">
              <a:rPr lang="ko-KR" altLang="en-US" smtClean="0"/>
              <a:t>2020-12-09</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DD84E-25D4-4983-8AA1-2863C96F08D9}" type="slidenum">
              <a:rPr lang="ko-KR" altLang="en-US" smtClean="0"/>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sz="2800" dirty="0">
                <a:solidFill>
                  <a:schemeClr val="bg1"/>
                </a:solidFill>
                <a:latin typeface="배달의민족 주아" pitchFamily="18" charset="-127"/>
                <a:ea typeface="배달의민족 주아" pitchFamily="18" charset="-127"/>
              </a:rPr>
              <a:t>Python Language basic course</a:t>
            </a:r>
            <a:br>
              <a:rPr lang="en-US" altLang="ko-KR" sz="2800" dirty="0">
                <a:solidFill>
                  <a:schemeClr val="accent5"/>
                </a:solidFill>
                <a:latin typeface="배달의민족 주아" pitchFamily="18" charset="-127"/>
                <a:ea typeface="배달의민족 주아" pitchFamily="18" charset="-127"/>
              </a:rPr>
            </a:br>
            <a:br>
              <a:rPr lang="en-US" altLang="ko-KR" dirty="0">
                <a:solidFill>
                  <a:schemeClr val="bg1"/>
                </a:solidFill>
                <a:latin typeface="배달의민족 주아" pitchFamily="18" charset="-127"/>
                <a:ea typeface="배달의민족 주아" pitchFamily="18" charset="-127"/>
              </a:rPr>
            </a:br>
            <a:r>
              <a:rPr lang="ko-KR" altLang="en-US" dirty="0">
                <a:solidFill>
                  <a:schemeClr val="bg1"/>
                </a:solidFill>
                <a:latin typeface="배달의민족 주아" pitchFamily="18" charset="-127"/>
                <a:ea typeface="배달의민족 주아" pitchFamily="18" charset="-127"/>
              </a:rPr>
              <a:t>핵심만 쏘</a:t>
            </a:r>
            <a:r>
              <a:rPr lang="en-US" altLang="ko-KR" dirty="0">
                <a:solidFill>
                  <a:schemeClr val="bg1"/>
                </a:solidFill>
                <a:latin typeface="배달의민족 주아" pitchFamily="18" charset="-127"/>
                <a:ea typeface="배달의민족 주아" pitchFamily="18" charset="-127"/>
              </a:rPr>
              <a:t>~</a:t>
            </a:r>
            <a:r>
              <a:rPr lang="ko-KR" altLang="en-US" dirty="0">
                <a:solidFill>
                  <a:schemeClr val="bg1"/>
                </a:solidFill>
                <a:latin typeface="배달의민족 주아" pitchFamily="18" charset="-127"/>
                <a:ea typeface="배달의민족 주아" pitchFamily="18" charset="-127"/>
              </a:rPr>
              <a:t>옥</a:t>
            </a:r>
            <a:br>
              <a:rPr lang="en-US" altLang="ko-KR" dirty="0">
                <a:solidFill>
                  <a:schemeClr val="bg1"/>
                </a:solidFill>
                <a:latin typeface="배달의민족 주아" pitchFamily="18" charset="-127"/>
                <a:ea typeface="배달의민족 주아" pitchFamily="18" charset="-127"/>
              </a:rPr>
            </a:br>
            <a:r>
              <a:rPr lang="ko-KR" altLang="en-US" dirty="0">
                <a:solidFill>
                  <a:schemeClr val="bg1"/>
                </a:solidFill>
                <a:latin typeface="배달의민족 주아" pitchFamily="18" charset="-127"/>
                <a:ea typeface="배달의민족 주아" pitchFamily="18" charset="-127"/>
              </a:rPr>
              <a:t>파이썬 입문 </a:t>
            </a:r>
            <a:r>
              <a:rPr lang="en-US" altLang="ko-KR" dirty="0">
                <a:solidFill>
                  <a:schemeClr val="bg1"/>
                </a:solidFill>
                <a:latin typeface="배달의민족 주아" pitchFamily="18" charset="-127"/>
                <a:ea typeface="배달의민족 주아" pitchFamily="18" charset="-127"/>
              </a:rPr>
              <a:t>6</a:t>
            </a:r>
            <a:r>
              <a:rPr lang="ko-KR" altLang="en-US">
                <a:solidFill>
                  <a:schemeClr val="bg1"/>
                </a:solidFill>
                <a:latin typeface="배달의민족 주아" pitchFamily="18" charset="-127"/>
                <a:ea typeface="배달의민족 주아" pitchFamily="18" charset="-127"/>
              </a:rPr>
              <a:t>강</a:t>
            </a:r>
            <a:br>
              <a:rPr lang="en-US" altLang="ko-KR" dirty="0">
                <a:solidFill>
                  <a:schemeClr val="bg1"/>
                </a:solidFill>
                <a:latin typeface="배달의민족 주아" pitchFamily="18" charset="-127"/>
                <a:ea typeface="배달의민족 주아" pitchFamily="18" charset="-127"/>
              </a:rPr>
            </a:br>
            <a:r>
              <a:rPr lang="ko-KR" altLang="en-US" dirty="0">
                <a:solidFill>
                  <a:srgbClr val="FDE035"/>
                </a:solidFill>
                <a:latin typeface="배달의민족 주아" pitchFamily="18" charset="-127"/>
                <a:ea typeface="배달의민족 주아" pitchFamily="18" charset="-127"/>
              </a:rPr>
              <a:t>리스트</a:t>
            </a:r>
          </a:p>
        </p:txBody>
      </p:sp>
      <p:pic>
        <p:nvPicPr>
          <p:cNvPr id="4" name="Picture 2" descr="C:\Users\Administrator\Downloads\pyth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7744" y="2276872"/>
            <a:ext cx="864096" cy="86409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E2F0268-453D-479D-9FE2-DA42EEA6B2A4}"/>
              </a:ext>
            </a:extLst>
          </p:cNvPr>
          <p:cNvSpPr txBox="1"/>
          <p:nvPr/>
        </p:nvSpPr>
        <p:spPr>
          <a:xfrm>
            <a:off x="1867391" y="6186790"/>
            <a:ext cx="5440913" cy="338554"/>
          </a:xfrm>
          <a:prstGeom prst="rect">
            <a:avLst/>
          </a:prstGeom>
          <a:noFill/>
        </p:spPr>
        <p:txBody>
          <a:bodyPr wrap="none" rtlCol="0">
            <a:spAutoFit/>
          </a:bodyPr>
          <a:lstStyle/>
          <a:p>
            <a:r>
              <a:rPr lang="en-US" altLang="ko-KR" sz="1600" dirty="0">
                <a:solidFill>
                  <a:schemeClr val="bg1"/>
                </a:solidFill>
                <a:latin typeface="배달의민족 도현" pitchFamily="50" charset="-127"/>
                <a:ea typeface="배달의민족 도현" pitchFamily="50" charset="-127"/>
              </a:rPr>
              <a:t>Copyright 2020. </a:t>
            </a:r>
            <a:r>
              <a:rPr lang="en-US" altLang="ko-KR" sz="1600" dirty="0">
                <a:solidFill>
                  <a:srgbClr val="FDE035"/>
                </a:solidFill>
                <a:latin typeface="배달의민족 도현" pitchFamily="50" charset="-127"/>
                <a:ea typeface="배달의민족 도현" pitchFamily="50" charset="-127"/>
              </a:rPr>
              <a:t>S</a:t>
            </a:r>
            <a:r>
              <a:rPr lang="en-US" altLang="ko-KR" sz="1600" dirty="0">
                <a:solidFill>
                  <a:schemeClr val="bg1"/>
                </a:solidFill>
                <a:latin typeface="배달의민족 도현" pitchFamily="50" charset="-127"/>
                <a:ea typeface="배달의민족 도현" pitchFamily="50" charset="-127"/>
              </a:rPr>
              <a:t>TART</a:t>
            </a:r>
            <a:r>
              <a:rPr lang="en-US" altLang="ko-KR" sz="1600" dirty="0">
                <a:solidFill>
                  <a:srgbClr val="FDE035"/>
                </a:solidFill>
                <a:latin typeface="배달의민족 도현" pitchFamily="50" charset="-127"/>
                <a:ea typeface="배달의민족 도현" pitchFamily="50" charset="-127"/>
              </a:rPr>
              <a:t>C</a:t>
            </a:r>
            <a:r>
              <a:rPr lang="en-US" altLang="ko-KR" sz="1600" dirty="0">
                <a:solidFill>
                  <a:schemeClr val="bg1"/>
                </a:solidFill>
                <a:latin typeface="배달의민족 도현" pitchFamily="50" charset="-127"/>
                <a:ea typeface="배달의민족 도현" pitchFamily="50" charset="-127"/>
              </a:rPr>
              <a:t>ODING All rights Reserved</a:t>
            </a:r>
            <a:endParaRPr lang="ko-KR" altLang="en-US" sz="1600" dirty="0">
              <a:solidFill>
                <a:schemeClr val="bg1"/>
              </a:solidFill>
              <a:latin typeface="배달의민족 도현" pitchFamily="50" charset="-127"/>
              <a:ea typeface="배달의민족 도현" pitchFamily="50" charset="-127"/>
            </a:endParaRPr>
          </a:p>
        </p:txBody>
      </p:sp>
    </p:spTree>
    <p:extLst>
      <p:ext uri="{BB962C8B-B14F-4D97-AF65-F5344CB8AC3E}">
        <p14:creationId xmlns:p14="http://schemas.microsoft.com/office/powerpoint/2010/main" val="4108424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308304" y="6516052"/>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4" name="제목 1"/>
          <p:cNvSpPr txBox="1">
            <a:spLocks/>
          </p:cNvSpPr>
          <p:nvPr/>
        </p:nvSpPr>
        <p:spPr>
          <a:xfrm>
            <a:off x="685800" y="1633444"/>
            <a:ext cx="7772400" cy="817310"/>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endParaRPr lang="ko-KR" altLang="en-US" dirty="0">
              <a:latin typeface="배달의민족 주아" pitchFamily="18" charset="-127"/>
              <a:ea typeface="배달의민족 주아" pitchFamily="18" charset="-127"/>
            </a:endParaRPr>
          </a:p>
        </p:txBody>
      </p:sp>
      <p:sp>
        <p:nvSpPr>
          <p:cNvPr id="5" name="직사각형 4"/>
          <p:cNvSpPr/>
          <p:nvPr/>
        </p:nvSpPr>
        <p:spPr>
          <a:xfrm>
            <a:off x="107504" y="116632"/>
            <a:ext cx="2592288" cy="646331"/>
          </a:xfrm>
          <a:prstGeom prst="rect">
            <a:avLst/>
          </a:prstGeom>
        </p:spPr>
        <p:txBody>
          <a:bodyPr wrap="square">
            <a:spAutoFit/>
          </a:bodyPr>
          <a:lstStyle/>
          <a:p>
            <a:r>
              <a:rPr lang="en-US" altLang="ko-KR" dirty="0">
                <a:latin typeface="배달의민족 주아" pitchFamily="18" charset="-127"/>
                <a:ea typeface="배달의민족 주아" pitchFamily="18" charset="-127"/>
              </a:rPr>
              <a:t>2. </a:t>
            </a:r>
            <a:r>
              <a:rPr lang="ko-KR" altLang="en-US" dirty="0">
                <a:latin typeface="배달의민족 주아" pitchFamily="18" charset="-127"/>
                <a:ea typeface="배달의민족 주아" pitchFamily="18" charset="-127"/>
              </a:rPr>
              <a:t>리스트 가지고 놀기</a:t>
            </a:r>
            <a:br>
              <a:rPr lang="en-US" altLang="ko-KR" dirty="0">
                <a:latin typeface="배달의민족 주아" pitchFamily="18" charset="-127"/>
                <a:ea typeface="배달의민족 주아" pitchFamily="18" charset="-127"/>
              </a:rPr>
            </a:br>
            <a:endParaRPr lang="ko-KR" altLang="en-US" dirty="0"/>
          </a:p>
        </p:txBody>
      </p:sp>
      <p:sp>
        <p:nvSpPr>
          <p:cNvPr id="17" name="제목 1">
            <a:extLst>
              <a:ext uri="{FF2B5EF4-FFF2-40B4-BE49-F238E27FC236}">
                <a16:creationId xmlns:a16="http://schemas.microsoft.com/office/drawing/2014/main" id="{A255E17B-2961-4941-801C-B4BE7B1B1D36}"/>
              </a:ext>
            </a:extLst>
          </p:cNvPr>
          <p:cNvSpPr>
            <a:spLocks noGrp="1"/>
          </p:cNvSpPr>
          <p:nvPr>
            <p:ph type="ctrTitle"/>
          </p:nvPr>
        </p:nvSpPr>
        <p:spPr>
          <a:xfrm>
            <a:off x="685800" y="548680"/>
            <a:ext cx="7772400" cy="1470025"/>
          </a:xfrm>
        </p:spPr>
        <p:txBody>
          <a:bodyPr/>
          <a:lstStyle/>
          <a:p>
            <a:r>
              <a:rPr lang="ko-KR" altLang="en-US" dirty="0">
                <a:latin typeface="배달의민족 주아" pitchFamily="18" charset="-127"/>
                <a:ea typeface="배달의민족 주아" pitchFamily="18" charset="-127"/>
              </a:rPr>
              <a:t>데이터 접근하기</a:t>
            </a:r>
          </a:p>
        </p:txBody>
      </p:sp>
      <p:sp>
        <p:nvSpPr>
          <p:cNvPr id="7" name="제목 1">
            <a:extLst>
              <a:ext uri="{FF2B5EF4-FFF2-40B4-BE49-F238E27FC236}">
                <a16:creationId xmlns:a16="http://schemas.microsoft.com/office/drawing/2014/main" id="{6504B4F8-58F8-47B0-B6CB-4D1F2F2D9DFD}"/>
              </a:ext>
            </a:extLst>
          </p:cNvPr>
          <p:cNvSpPr txBox="1">
            <a:spLocks/>
          </p:cNvSpPr>
          <p:nvPr/>
        </p:nvSpPr>
        <p:spPr>
          <a:xfrm>
            <a:off x="683568" y="1628800"/>
            <a:ext cx="7772400" cy="1152128"/>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ko-KR" altLang="en-US" sz="3200" dirty="0">
                <a:solidFill>
                  <a:schemeClr val="accent6"/>
                </a:solidFill>
                <a:latin typeface="배달의민족 주아" pitchFamily="18" charset="-127"/>
                <a:ea typeface="배달의민족 주아" pitchFamily="18" charset="-127"/>
              </a:rPr>
              <a:t>인덱스 </a:t>
            </a:r>
            <a:r>
              <a:rPr lang="en-US" altLang="ko-KR" sz="3200" dirty="0">
                <a:solidFill>
                  <a:schemeClr val="accent6"/>
                </a:solidFill>
                <a:latin typeface="배달의민족 주아" pitchFamily="18" charset="-127"/>
                <a:ea typeface="배달의민족 주아" pitchFamily="18" charset="-127"/>
              </a:rPr>
              <a:t>: </a:t>
            </a:r>
            <a:r>
              <a:rPr lang="en-US" altLang="ko-KR" sz="3200" dirty="0">
                <a:latin typeface="배달의민족 주아" pitchFamily="18" charset="-127"/>
                <a:ea typeface="배달의민족 주아" pitchFamily="18" charset="-127"/>
              </a:rPr>
              <a:t>0</a:t>
            </a:r>
            <a:r>
              <a:rPr lang="en-US" altLang="ko-KR" sz="3200" dirty="0">
                <a:solidFill>
                  <a:schemeClr val="accent6"/>
                </a:solidFill>
                <a:latin typeface="배달의민족 주아" pitchFamily="18" charset="-127"/>
                <a:ea typeface="배달의민족 주아" pitchFamily="18" charset="-127"/>
              </a:rPr>
              <a:t> </a:t>
            </a:r>
            <a:r>
              <a:rPr lang="ko-KR" altLang="en-US" sz="3200" dirty="0">
                <a:solidFill>
                  <a:schemeClr val="accent6"/>
                </a:solidFill>
                <a:latin typeface="배달의민족 주아" pitchFamily="18" charset="-127"/>
                <a:ea typeface="배달의민족 주아" pitchFamily="18" charset="-127"/>
              </a:rPr>
              <a:t>부터 시작하는 데이터의 주소</a:t>
            </a:r>
            <a:endParaRPr lang="en-US" altLang="ko-KR" sz="3200" dirty="0">
              <a:solidFill>
                <a:schemeClr val="accent6"/>
              </a:solidFill>
              <a:latin typeface="배달의민족 주아" pitchFamily="18" charset="-127"/>
              <a:ea typeface="배달의민족 주아" pitchFamily="18" charset="-127"/>
            </a:endParaRPr>
          </a:p>
        </p:txBody>
      </p:sp>
      <p:pic>
        <p:nvPicPr>
          <p:cNvPr id="12" name="Picture 2" descr="C:\Users\Administrator\Downloads\free-icon-package-2945609.png">
            <a:extLst>
              <a:ext uri="{FF2B5EF4-FFF2-40B4-BE49-F238E27FC236}">
                <a16:creationId xmlns:a16="http://schemas.microsoft.com/office/drawing/2014/main" id="{FB1EDF0C-3DCF-419C-BD16-CCE4A04BC76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61030"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Administrator\Downloads\free-icon-package-2945609.png">
            <a:extLst>
              <a:ext uri="{FF2B5EF4-FFF2-40B4-BE49-F238E27FC236}">
                <a16:creationId xmlns:a16="http://schemas.microsoft.com/office/drawing/2014/main" id="{998A5662-2280-45F2-B28E-00EDEE7149D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9912"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Administrator\Downloads\free-icon-package-2945609.png">
            <a:extLst>
              <a:ext uri="{FF2B5EF4-FFF2-40B4-BE49-F238E27FC236}">
                <a16:creationId xmlns:a16="http://schemas.microsoft.com/office/drawing/2014/main" id="{A253FA00-8717-4A08-988B-6F53E2A58B1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64088"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sp>
        <p:nvSpPr>
          <p:cNvPr id="15" name="사각형: 둥근 모서리 14">
            <a:extLst>
              <a:ext uri="{FF2B5EF4-FFF2-40B4-BE49-F238E27FC236}">
                <a16:creationId xmlns:a16="http://schemas.microsoft.com/office/drawing/2014/main" id="{6D84AC6E-B2D8-44C4-A2C3-3ABD010C52D4}"/>
              </a:ext>
            </a:extLst>
          </p:cNvPr>
          <p:cNvSpPr/>
          <p:nvPr/>
        </p:nvSpPr>
        <p:spPr>
          <a:xfrm>
            <a:off x="2051720" y="3429000"/>
            <a:ext cx="5040560" cy="2016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 name="직선 화살표 연결선 7">
            <a:extLst>
              <a:ext uri="{FF2B5EF4-FFF2-40B4-BE49-F238E27FC236}">
                <a16:creationId xmlns:a16="http://schemas.microsoft.com/office/drawing/2014/main" id="{5D4C773E-9F67-4C62-9B60-D2F3BEE6BC71}"/>
              </a:ext>
            </a:extLst>
          </p:cNvPr>
          <p:cNvCxnSpPr>
            <a:cxnSpLocks/>
          </p:cNvCxnSpPr>
          <p:nvPr/>
        </p:nvCxnSpPr>
        <p:spPr>
          <a:xfrm flipV="1">
            <a:off x="2946224" y="5262340"/>
            <a:ext cx="0" cy="4491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8" name="직사각형 17">
            <a:extLst>
              <a:ext uri="{FF2B5EF4-FFF2-40B4-BE49-F238E27FC236}">
                <a16:creationId xmlns:a16="http://schemas.microsoft.com/office/drawing/2014/main" id="{8DF53877-3BCC-4619-99FB-23D09C1E17A3}"/>
              </a:ext>
            </a:extLst>
          </p:cNvPr>
          <p:cNvSpPr/>
          <p:nvPr/>
        </p:nvSpPr>
        <p:spPr>
          <a:xfrm>
            <a:off x="2305046"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0 </a:t>
            </a:r>
            <a:r>
              <a:rPr lang="ko-KR" altLang="en-US" dirty="0">
                <a:latin typeface="배달의민족 주아" pitchFamily="18" charset="-127"/>
                <a:ea typeface="배달의민족 주아" pitchFamily="18" charset="-127"/>
              </a:rPr>
              <a:t>번 인덱스</a:t>
            </a:r>
            <a:endParaRPr lang="ko-KR" altLang="en-US" dirty="0"/>
          </a:p>
        </p:txBody>
      </p:sp>
      <p:cxnSp>
        <p:nvCxnSpPr>
          <p:cNvPr id="19" name="직선 화살표 연결선 18">
            <a:extLst>
              <a:ext uri="{FF2B5EF4-FFF2-40B4-BE49-F238E27FC236}">
                <a16:creationId xmlns:a16="http://schemas.microsoft.com/office/drawing/2014/main" id="{27D4C086-F420-4577-BFFE-57C180CB6830}"/>
              </a:ext>
            </a:extLst>
          </p:cNvPr>
          <p:cNvCxnSpPr>
            <a:cxnSpLocks/>
          </p:cNvCxnSpPr>
          <p:nvPr/>
        </p:nvCxnSpPr>
        <p:spPr>
          <a:xfrm flipH="1" flipV="1">
            <a:off x="4560933" y="5270916"/>
            <a:ext cx="7378" cy="4320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직사각형 19">
            <a:extLst>
              <a:ext uri="{FF2B5EF4-FFF2-40B4-BE49-F238E27FC236}">
                <a16:creationId xmlns:a16="http://schemas.microsoft.com/office/drawing/2014/main" id="{9A25E673-D41E-4226-9DA6-91157535AD82}"/>
              </a:ext>
            </a:extLst>
          </p:cNvPr>
          <p:cNvSpPr/>
          <p:nvPr/>
        </p:nvSpPr>
        <p:spPr>
          <a:xfrm>
            <a:off x="3912861" y="5718954"/>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1 </a:t>
            </a:r>
            <a:r>
              <a:rPr lang="ko-KR" altLang="en-US" dirty="0">
                <a:latin typeface="배달의민족 주아" pitchFamily="18" charset="-127"/>
                <a:ea typeface="배달의민족 주아" pitchFamily="18" charset="-127"/>
              </a:rPr>
              <a:t>번 인덱스</a:t>
            </a:r>
            <a:endParaRPr lang="ko-KR" altLang="en-US" dirty="0"/>
          </a:p>
        </p:txBody>
      </p:sp>
      <p:cxnSp>
        <p:nvCxnSpPr>
          <p:cNvPr id="21" name="직선 화살표 연결선 20">
            <a:extLst>
              <a:ext uri="{FF2B5EF4-FFF2-40B4-BE49-F238E27FC236}">
                <a16:creationId xmlns:a16="http://schemas.microsoft.com/office/drawing/2014/main" id="{C8DACFC0-06FE-492B-B0C1-B2365B3F47C5}"/>
              </a:ext>
            </a:extLst>
          </p:cNvPr>
          <p:cNvCxnSpPr>
            <a:cxnSpLocks/>
          </p:cNvCxnSpPr>
          <p:nvPr/>
        </p:nvCxnSpPr>
        <p:spPr>
          <a:xfrm flipV="1">
            <a:off x="6145109" y="5268632"/>
            <a:ext cx="4044" cy="44290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직사각형 21">
            <a:extLst>
              <a:ext uri="{FF2B5EF4-FFF2-40B4-BE49-F238E27FC236}">
                <a16:creationId xmlns:a16="http://schemas.microsoft.com/office/drawing/2014/main" id="{3E422B74-E98A-4D44-A662-921B39779D2F}"/>
              </a:ext>
            </a:extLst>
          </p:cNvPr>
          <p:cNvSpPr/>
          <p:nvPr/>
        </p:nvSpPr>
        <p:spPr>
          <a:xfrm>
            <a:off x="5497037"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2 </a:t>
            </a:r>
            <a:r>
              <a:rPr lang="ko-KR" altLang="en-US" dirty="0">
                <a:latin typeface="배달의민족 주아" pitchFamily="18" charset="-127"/>
                <a:ea typeface="배달의민족 주아" pitchFamily="18" charset="-127"/>
              </a:rPr>
              <a:t>번 인덱스</a:t>
            </a:r>
            <a:endParaRPr lang="ko-KR" altLang="en-US" dirty="0"/>
          </a:p>
        </p:txBody>
      </p:sp>
      <p:sp>
        <p:nvSpPr>
          <p:cNvPr id="35" name="직사각형 34">
            <a:extLst>
              <a:ext uri="{FF2B5EF4-FFF2-40B4-BE49-F238E27FC236}">
                <a16:creationId xmlns:a16="http://schemas.microsoft.com/office/drawing/2014/main" id="{F3D0E7F7-9097-479E-BCE0-C2287F84BB70}"/>
              </a:ext>
            </a:extLst>
          </p:cNvPr>
          <p:cNvSpPr/>
          <p:nvPr/>
        </p:nvSpPr>
        <p:spPr>
          <a:xfrm>
            <a:off x="2699792"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[0]</a:t>
            </a:r>
            <a:endParaRPr lang="ko-KR" altLang="en-US" dirty="0"/>
          </a:p>
        </p:txBody>
      </p:sp>
      <p:sp>
        <p:nvSpPr>
          <p:cNvPr id="36" name="직사각형 35">
            <a:extLst>
              <a:ext uri="{FF2B5EF4-FFF2-40B4-BE49-F238E27FC236}">
                <a16:creationId xmlns:a16="http://schemas.microsoft.com/office/drawing/2014/main" id="{9665C1C6-5801-49D8-A7A2-21A33D0ED6D5}"/>
              </a:ext>
            </a:extLst>
          </p:cNvPr>
          <p:cNvSpPr/>
          <p:nvPr/>
        </p:nvSpPr>
        <p:spPr>
          <a:xfrm>
            <a:off x="4355979"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[1]</a:t>
            </a:r>
            <a:endParaRPr lang="ko-KR" altLang="en-US" dirty="0"/>
          </a:p>
        </p:txBody>
      </p:sp>
      <p:sp>
        <p:nvSpPr>
          <p:cNvPr id="37" name="직사각형 36">
            <a:extLst>
              <a:ext uri="{FF2B5EF4-FFF2-40B4-BE49-F238E27FC236}">
                <a16:creationId xmlns:a16="http://schemas.microsoft.com/office/drawing/2014/main" id="{5052F6F1-2BA2-45D3-B5EA-ACB41D7F32E8}"/>
              </a:ext>
            </a:extLst>
          </p:cNvPr>
          <p:cNvSpPr/>
          <p:nvPr/>
        </p:nvSpPr>
        <p:spPr>
          <a:xfrm>
            <a:off x="5889190"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[2]</a:t>
            </a:r>
            <a:endParaRPr lang="ko-KR" altLang="en-US" dirty="0"/>
          </a:p>
        </p:txBody>
      </p:sp>
    </p:spTree>
    <p:extLst>
      <p:ext uri="{BB962C8B-B14F-4D97-AF65-F5344CB8AC3E}">
        <p14:creationId xmlns:p14="http://schemas.microsoft.com/office/powerpoint/2010/main" val="823542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308304" y="6516052"/>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4" name="제목 1"/>
          <p:cNvSpPr txBox="1">
            <a:spLocks/>
          </p:cNvSpPr>
          <p:nvPr/>
        </p:nvSpPr>
        <p:spPr>
          <a:xfrm>
            <a:off x="685800" y="1628800"/>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endParaRPr lang="ko-KR" altLang="en-US" dirty="0">
              <a:latin typeface="배달의민족 주아" pitchFamily="18" charset="-127"/>
              <a:ea typeface="배달의민족 주아" pitchFamily="18" charset="-127"/>
            </a:endParaRPr>
          </a:p>
        </p:txBody>
      </p:sp>
      <p:sp>
        <p:nvSpPr>
          <p:cNvPr id="5" name="직사각형 4"/>
          <p:cNvSpPr/>
          <p:nvPr/>
        </p:nvSpPr>
        <p:spPr>
          <a:xfrm>
            <a:off x="107504" y="116632"/>
            <a:ext cx="2592288" cy="646331"/>
          </a:xfrm>
          <a:prstGeom prst="rect">
            <a:avLst/>
          </a:prstGeom>
        </p:spPr>
        <p:txBody>
          <a:bodyPr wrap="square">
            <a:spAutoFit/>
          </a:bodyPr>
          <a:lstStyle/>
          <a:p>
            <a:r>
              <a:rPr lang="en-US" altLang="ko-KR" dirty="0">
                <a:latin typeface="배달의민족 주아" pitchFamily="18" charset="-127"/>
                <a:ea typeface="배달의민족 주아" pitchFamily="18" charset="-127"/>
              </a:rPr>
              <a:t>2. </a:t>
            </a:r>
            <a:r>
              <a:rPr lang="ko-KR" altLang="en-US" dirty="0">
                <a:latin typeface="배달의민족 주아" pitchFamily="18" charset="-127"/>
                <a:ea typeface="배달의민족 주아" pitchFamily="18" charset="-127"/>
              </a:rPr>
              <a:t>리스트 가지고 놀기</a:t>
            </a:r>
            <a:br>
              <a:rPr lang="en-US" altLang="ko-KR" dirty="0">
                <a:latin typeface="배달의민족 주아" pitchFamily="18" charset="-127"/>
                <a:ea typeface="배달의민족 주아" pitchFamily="18" charset="-127"/>
              </a:rPr>
            </a:br>
            <a:endParaRPr lang="ko-KR" altLang="en-US" dirty="0"/>
          </a:p>
        </p:txBody>
      </p:sp>
      <p:sp>
        <p:nvSpPr>
          <p:cNvPr id="17" name="제목 1">
            <a:extLst>
              <a:ext uri="{FF2B5EF4-FFF2-40B4-BE49-F238E27FC236}">
                <a16:creationId xmlns:a16="http://schemas.microsoft.com/office/drawing/2014/main" id="{A255E17B-2961-4941-801C-B4BE7B1B1D36}"/>
              </a:ext>
            </a:extLst>
          </p:cNvPr>
          <p:cNvSpPr>
            <a:spLocks noGrp="1"/>
          </p:cNvSpPr>
          <p:nvPr>
            <p:ph type="ctrTitle"/>
          </p:nvPr>
        </p:nvSpPr>
        <p:spPr>
          <a:xfrm>
            <a:off x="685800" y="548680"/>
            <a:ext cx="7772400" cy="1470025"/>
          </a:xfrm>
        </p:spPr>
        <p:txBody>
          <a:bodyPr/>
          <a:lstStyle/>
          <a:p>
            <a:r>
              <a:rPr lang="en-US" altLang="ko-KR" dirty="0">
                <a:latin typeface="배달의민족 주아" pitchFamily="18" charset="-127"/>
                <a:ea typeface="배달의민족 주아" pitchFamily="18" charset="-127"/>
              </a:rPr>
              <a:t>Quiz 1)</a:t>
            </a:r>
            <a:endParaRPr lang="ko-KR" altLang="en-US" dirty="0">
              <a:latin typeface="배달의민족 주아" pitchFamily="18" charset="-127"/>
              <a:ea typeface="배달의민족 주아" pitchFamily="18" charset="-127"/>
            </a:endParaRPr>
          </a:p>
        </p:txBody>
      </p:sp>
      <p:sp>
        <p:nvSpPr>
          <p:cNvPr id="7" name="제목 1">
            <a:extLst>
              <a:ext uri="{FF2B5EF4-FFF2-40B4-BE49-F238E27FC236}">
                <a16:creationId xmlns:a16="http://schemas.microsoft.com/office/drawing/2014/main" id="{6504B4F8-58F8-47B0-B6CB-4D1F2F2D9DFD}"/>
              </a:ext>
            </a:extLst>
          </p:cNvPr>
          <p:cNvSpPr txBox="1">
            <a:spLocks/>
          </p:cNvSpPr>
          <p:nvPr/>
        </p:nvSpPr>
        <p:spPr>
          <a:xfrm>
            <a:off x="683568" y="1958975"/>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altLang="ko-KR" sz="2400" dirty="0" err="1">
                <a:latin typeface="배달의민족 주아" pitchFamily="18" charset="-127"/>
                <a:ea typeface="배달의민족 주아" pitchFamily="18" charset="-127"/>
              </a:rPr>
              <a:t>company_names</a:t>
            </a:r>
            <a:r>
              <a:rPr lang="en-US" altLang="ko-KR" sz="2400" dirty="0">
                <a:latin typeface="배달의민족 주아" pitchFamily="18" charset="-127"/>
                <a:ea typeface="배달의민족 주아" pitchFamily="18" charset="-127"/>
              </a:rPr>
              <a:t> = ["AA</a:t>
            </a:r>
            <a:r>
              <a:rPr lang="ko-KR" altLang="en-US" sz="2400" dirty="0">
                <a:latin typeface="배달의민족 주아" pitchFamily="18" charset="-127"/>
                <a:ea typeface="배달의민족 주아" pitchFamily="18" charset="-127"/>
              </a:rPr>
              <a:t>전자</a:t>
            </a:r>
            <a:r>
              <a:rPr lang="en-US" altLang="ko-KR" sz="2400" dirty="0">
                <a:latin typeface="배달의민족 주아" pitchFamily="18" charset="-127"/>
                <a:ea typeface="배달의민족 주아" pitchFamily="18" charset="-127"/>
              </a:rPr>
              <a:t>", "BB</a:t>
            </a:r>
            <a:r>
              <a:rPr lang="ko-KR" altLang="en-US" sz="2400" dirty="0">
                <a:latin typeface="배달의민족 주아" pitchFamily="18" charset="-127"/>
                <a:ea typeface="배달의민족 주아" pitchFamily="18" charset="-127"/>
              </a:rPr>
              <a:t>패션</a:t>
            </a:r>
            <a:r>
              <a:rPr lang="en-US" altLang="ko-KR" sz="2400" dirty="0">
                <a:latin typeface="배달의민족 주아" pitchFamily="18" charset="-127"/>
                <a:ea typeface="배달의민족 주아" pitchFamily="18" charset="-127"/>
              </a:rPr>
              <a:t>", "CC</a:t>
            </a:r>
            <a:r>
              <a:rPr lang="ko-KR" altLang="en-US" sz="2400" dirty="0">
                <a:latin typeface="배달의민족 주아" pitchFamily="18" charset="-127"/>
                <a:ea typeface="배달의민족 주아" pitchFamily="18" charset="-127"/>
              </a:rPr>
              <a:t>조선</a:t>
            </a:r>
            <a:r>
              <a:rPr lang="en-US" altLang="ko-KR" sz="2400" dirty="0">
                <a:latin typeface="배달의민족 주아" pitchFamily="18" charset="-127"/>
                <a:ea typeface="배달의민족 주아" pitchFamily="18" charset="-127"/>
              </a:rPr>
              <a:t>"]</a:t>
            </a:r>
          </a:p>
          <a:p>
            <a:pPr algn="l"/>
            <a:endParaRPr lang="en-US" altLang="ko-KR" sz="2400" dirty="0">
              <a:latin typeface="배달의민족 주아" pitchFamily="18" charset="-127"/>
              <a:ea typeface="배달의민족 주아" pitchFamily="18" charset="-127"/>
            </a:endParaRPr>
          </a:p>
          <a:p>
            <a:pPr algn="l"/>
            <a:r>
              <a:rPr lang="en-US" altLang="ko-KR" sz="2400" dirty="0">
                <a:latin typeface="배달의민족 주아" pitchFamily="18" charset="-127"/>
                <a:ea typeface="배달의민족 주아" pitchFamily="18" charset="-127"/>
              </a:rPr>
              <a:t>Q) </a:t>
            </a:r>
            <a:r>
              <a:rPr lang="ko-KR" altLang="en-US" sz="2400" dirty="0">
                <a:latin typeface="배달의민족 주아" pitchFamily="18" charset="-127"/>
                <a:ea typeface="배달의민족 주아" pitchFamily="18" charset="-127"/>
              </a:rPr>
              <a:t>위 리스트에서 </a:t>
            </a:r>
            <a:r>
              <a:rPr lang="en-US" altLang="ko-KR" sz="2400" dirty="0">
                <a:latin typeface="배달의민족 주아" pitchFamily="18" charset="-127"/>
                <a:ea typeface="배달의민족 주아" pitchFamily="18" charset="-127"/>
              </a:rPr>
              <a:t>AA</a:t>
            </a:r>
            <a:r>
              <a:rPr lang="ko-KR" altLang="en-US" sz="2400" dirty="0">
                <a:latin typeface="배달의민족 주아" pitchFamily="18" charset="-127"/>
                <a:ea typeface="배달의민족 주아" pitchFamily="18" charset="-127"/>
              </a:rPr>
              <a:t>전자에 접근하려면</a:t>
            </a:r>
            <a:r>
              <a:rPr lang="en-US" altLang="ko-KR" sz="2400" dirty="0">
                <a:latin typeface="배달의민족 주아" pitchFamily="18" charset="-127"/>
                <a:ea typeface="배달의민족 주아" pitchFamily="18" charset="-127"/>
              </a:rPr>
              <a:t>?</a:t>
            </a:r>
          </a:p>
        </p:txBody>
      </p:sp>
      <p:sp>
        <p:nvSpPr>
          <p:cNvPr id="10" name="제목 1">
            <a:extLst>
              <a:ext uri="{FF2B5EF4-FFF2-40B4-BE49-F238E27FC236}">
                <a16:creationId xmlns:a16="http://schemas.microsoft.com/office/drawing/2014/main" id="{B628749B-CC03-475F-91B0-985B5EAB9141}"/>
              </a:ext>
            </a:extLst>
          </p:cNvPr>
          <p:cNvSpPr txBox="1">
            <a:spLocks/>
          </p:cNvSpPr>
          <p:nvPr/>
        </p:nvSpPr>
        <p:spPr>
          <a:xfrm>
            <a:off x="683568" y="3429000"/>
            <a:ext cx="7772400" cy="867232"/>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altLang="ko-KR" sz="2400" dirty="0">
                <a:latin typeface="배달의민족 주아" pitchFamily="18" charset="-127"/>
                <a:ea typeface="배달의민족 주아" pitchFamily="18" charset="-127"/>
              </a:rPr>
              <a:t>Q) </a:t>
            </a:r>
            <a:r>
              <a:rPr lang="ko-KR" altLang="en-US" sz="2400" dirty="0">
                <a:latin typeface="배달의민족 주아" pitchFamily="18" charset="-127"/>
                <a:ea typeface="배달의민족 주아" pitchFamily="18" charset="-127"/>
              </a:rPr>
              <a:t>위 리스트에서 </a:t>
            </a:r>
            <a:r>
              <a:rPr lang="en-US" altLang="ko-KR" sz="2400" dirty="0">
                <a:latin typeface="배달의민족 주아" pitchFamily="18" charset="-127"/>
                <a:ea typeface="배달의민족 주아" pitchFamily="18" charset="-127"/>
              </a:rPr>
              <a:t>CC</a:t>
            </a:r>
            <a:r>
              <a:rPr lang="ko-KR" altLang="en-US" sz="2400" dirty="0">
                <a:latin typeface="배달의민족 주아" pitchFamily="18" charset="-127"/>
                <a:ea typeface="배달의민족 주아" pitchFamily="18" charset="-127"/>
              </a:rPr>
              <a:t>조선에 접근하려면</a:t>
            </a:r>
            <a:r>
              <a:rPr lang="en-US" altLang="ko-KR" sz="2400" dirty="0">
                <a:latin typeface="배달의민족 주아" pitchFamily="18" charset="-127"/>
                <a:ea typeface="배달의민족 주아" pitchFamily="18" charset="-127"/>
              </a:rPr>
              <a:t>?</a:t>
            </a:r>
          </a:p>
        </p:txBody>
      </p:sp>
    </p:spTree>
    <p:extLst>
      <p:ext uri="{BB962C8B-B14F-4D97-AF65-F5344CB8AC3E}">
        <p14:creationId xmlns:p14="http://schemas.microsoft.com/office/powerpoint/2010/main" val="3627399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308304" y="6516052"/>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4" name="제목 1"/>
          <p:cNvSpPr txBox="1">
            <a:spLocks/>
          </p:cNvSpPr>
          <p:nvPr/>
        </p:nvSpPr>
        <p:spPr>
          <a:xfrm>
            <a:off x="685800" y="1633444"/>
            <a:ext cx="7772400" cy="817310"/>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endParaRPr lang="ko-KR" altLang="en-US" dirty="0">
              <a:latin typeface="배달의민족 주아" pitchFamily="18" charset="-127"/>
              <a:ea typeface="배달의민족 주아" pitchFamily="18" charset="-127"/>
            </a:endParaRPr>
          </a:p>
        </p:txBody>
      </p:sp>
      <p:sp>
        <p:nvSpPr>
          <p:cNvPr id="5" name="직사각형 4"/>
          <p:cNvSpPr/>
          <p:nvPr/>
        </p:nvSpPr>
        <p:spPr>
          <a:xfrm>
            <a:off x="107504" y="116632"/>
            <a:ext cx="2592288" cy="646331"/>
          </a:xfrm>
          <a:prstGeom prst="rect">
            <a:avLst/>
          </a:prstGeom>
        </p:spPr>
        <p:txBody>
          <a:bodyPr wrap="square">
            <a:spAutoFit/>
          </a:bodyPr>
          <a:lstStyle/>
          <a:p>
            <a:r>
              <a:rPr lang="en-US" altLang="ko-KR" dirty="0">
                <a:latin typeface="배달의민족 주아" pitchFamily="18" charset="-127"/>
                <a:ea typeface="배달의민족 주아" pitchFamily="18" charset="-127"/>
              </a:rPr>
              <a:t>2. </a:t>
            </a:r>
            <a:r>
              <a:rPr lang="ko-KR" altLang="en-US" dirty="0">
                <a:latin typeface="배달의민족 주아" pitchFamily="18" charset="-127"/>
                <a:ea typeface="배달의민족 주아" pitchFamily="18" charset="-127"/>
              </a:rPr>
              <a:t>리스트 가지고 놀기</a:t>
            </a:r>
            <a:br>
              <a:rPr lang="en-US" altLang="ko-KR" dirty="0">
                <a:latin typeface="배달의민족 주아" pitchFamily="18" charset="-127"/>
                <a:ea typeface="배달의민족 주아" pitchFamily="18" charset="-127"/>
              </a:rPr>
            </a:br>
            <a:endParaRPr lang="ko-KR" altLang="en-US" dirty="0"/>
          </a:p>
        </p:txBody>
      </p:sp>
      <p:sp>
        <p:nvSpPr>
          <p:cNvPr id="17" name="제목 1">
            <a:extLst>
              <a:ext uri="{FF2B5EF4-FFF2-40B4-BE49-F238E27FC236}">
                <a16:creationId xmlns:a16="http://schemas.microsoft.com/office/drawing/2014/main" id="{A255E17B-2961-4941-801C-B4BE7B1B1D36}"/>
              </a:ext>
            </a:extLst>
          </p:cNvPr>
          <p:cNvSpPr>
            <a:spLocks noGrp="1"/>
          </p:cNvSpPr>
          <p:nvPr>
            <p:ph type="ctrTitle"/>
          </p:nvPr>
        </p:nvSpPr>
        <p:spPr>
          <a:xfrm>
            <a:off x="685800" y="548680"/>
            <a:ext cx="7772400" cy="1470025"/>
          </a:xfrm>
        </p:spPr>
        <p:txBody>
          <a:bodyPr/>
          <a:lstStyle/>
          <a:p>
            <a:r>
              <a:rPr lang="ko-KR" altLang="en-US" dirty="0">
                <a:latin typeface="배달의민족 주아" pitchFamily="18" charset="-127"/>
                <a:ea typeface="배달의민족 주아" pitchFamily="18" charset="-127"/>
              </a:rPr>
              <a:t>데이터 추가하기</a:t>
            </a:r>
          </a:p>
        </p:txBody>
      </p:sp>
      <p:sp>
        <p:nvSpPr>
          <p:cNvPr id="7" name="제목 1">
            <a:extLst>
              <a:ext uri="{FF2B5EF4-FFF2-40B4-BE49-F238E27FC236}">
                <a16:creationId xmlns:a16="http://schemas.microsoft.com/office/drawing/2014/main" id="{6504B4F8-58F8-47B0-B6CB-4D1F2F2D9DFD}"/>
              </a:ext>
            </a:extLst>
          </p:cNvPr>
          <p:cNvSpPr txBox="1">
            <a:spLocks/>
          </p:cNvSpPr>
          <p:nvPr/>
        </p:nvSpPr>
        <p:spPr>
          <a:xfrm>
            <a:off x="683568" y="1628800"/>
            <a:ext cx="7772400" cy="1152128"/>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ko-KR" altLang="en-US" sz="3200" dirty="0">
                <a:solidFill>
                  <a:schemeClr val="accent6"/>
                </a:solidFill>
                <a:latin typeface="배달의민족 주아" pitchFamily="18" charset="-127"/>
                <a:ea typeface="배달의민족 주아" pitchFamily="18" charset="-127"/>
              </a:rPr>
              <a:t>리스트</a:t>
            </a:r>
            <a:r>
              <a:rPr lang="en-US" altLang="ko-KR" sz="3200" dirty="0">
                <a:solidFill>
                  <a:schemeClr val="accent6"/>
                </a:solidFill>
                <a:latin typeface="배달의민족 주아" pitchFamily="18" charset="-127"/>
                <a:ea typeface="배달의민족 주아" pitchFamily="18" charset="-127"/>
              </a:rPr>
              <a:t>.append(</a:t>
            </a:r>
            <a:r>
              <a:rPr lang="ko-KR" altLang="en-US" sz="3200" dirty="0">
                <a:solidFill>
                  <a:schemeClr val="accent6"/>
                </a:solidFill>
                <a:latin typeface="배달의민족 주아" pitchFamily="18" charset="-127"/>
                <a:ea typeface="배달의민족 주아" pitchFamily="18" charset="-127"/>
              </a:rPr>
              <a:t>데이터</a:t>
            </a:r>
            <a:r>
              <a:rPr lang="en-US" altLang="ko-KR" sz="3200" dirty="0">
                <a:solidFill>
                  <a:schemeClr val="accent6"/>
                </a:solidFill>
                <a:latin typeface="배달의민족 주아" pitchFamily="18" charset="-127"/>
                <a:ea typeface="배달의민족 주아" pitchFamily="18" charset="-127"/>
              </a:rPr>
              <a:t>)</a:t>
            </a:r>
          </a:p>
        </p:txBody>
      </p:sp>
      <p:pic>
        <p:nvPicPr>
          <p:cNvPr id="12" name="Picture 2" descr="C:\Users\Administrator\Downloads\free-icon-package-2945609.png">
            <a:extLst>
              <a:ext uri="{FF2B5EF4-FFF2-40B4-BE49-F238E27FC236}">
                <a16:creationId xmlns:a16="http://schemas.microsoft.com/office/drawing/2014/main" id="{FB1EDF0C-3DCF-419C-BD16-CCE4A04BC76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4886"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Administrator\Downloads\free-icon-package-2945609.png">
            <a:extLst>
              <a:ext uri="{FF2B5EF4-FFF2-40B4-BE49-F238E27FC236}">
                <a16:creationId xmlns:a16="http://schemas.microsoft.com/office/drawing/2014/main" id="{998A5662-2280-45F2-B28E-00EDEE7149D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3768"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Administrator\Downloads\free-icon-package-2945609.png">
            <a:extLst>
              <a:ext uri="{FF2B5EF4-FFF2-40B4-BE49-F238E27FC236}">
                <a16:creationId xmlns:a16="http://schemas.microsoft.com/office/drawing/2014/main" id="{A253FA00-8717-4A08-988B-6F53E2A58B1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944"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sp>
        <p:nvSpPr>
          <p:cNvPr id="15" name="사각형: 둥근 모서리 14">
            <a:extLst>
              <a:ext uri="{FF2B5EF4-FFF2-40B4-BE49-F238E27FC236}">
                <a16:creationId xmlns:a16="http://schemas.microsoft.com/office/drawing/2014/main" id="{6D84AC6E-B2D8-44C4-A2C3-3ABD010C52D4}"/>
              </a:ext>
            </a:extLst>
          </p:cNvPr>
          <p:cNvSpPr/>
          <p:nvPr/>
        </p:nvSpPr>
        <p:spPr>
          <a:xfrm>
            <a:off x="755576" y="3429000"/>
            <a:ext cx="5040560" cy="2016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 name="직선 화살표 연결선 7">
            <a:extLst>
              <a:ext uri="{FF2B5EF4-FFF2-40B4-BE49-F238E27FC236}">
                <a16:creationId xmlns:a16="http://schemas.microsoft.com/office/drawing/2014/main" id="{5D4C773E-9F67-4C62-9B60-D2F3BEE6BC71}"/>
              </a:ext>
            </a:extLst>
          </p:cNvPr>
          <p:cNvCxnSpPr>
            <a:cxnSpLocks/>
          </p:cNvCxnSpPr>
          <p:nvPr/>
        </p:nvCxnSpPr>
        <p:spPr>
          <a:xfrm flipV="1">
            <a:off x="1650080" y="5262340"/>
            <a:ext cx="0" cy="4491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8" name="직사각형 17">
            <a:extLst>
              <a:ext uri="{FF2B5EF4-FFF2-40B4-BE49-F238E27FC236}">
                <a16:creationId xmlns:a16="http://schemas.microsoft.com/office/drawing/2014/main" id="{8DF53877-3BCC-4619-99FB-23D09C1E17A3}"/>
              </a:ext>
            </a:extLst>
          </p:cNvPr>
          <p:cNvSpPr/>
          <p:nvPr/>
        </p:nvSpPr>
        <p:spPr>
          <a:xfrm>
            <a:off x="1008902"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0 </a:t>
            </a:r>
            <a:r>
              <a:rPr lang="ko-KR" altLang="en-US" dirty="0">
                <a:latin typeface="배달의민족 주아" pitchFamily="18" charset="-127"/>
                <a:ea typeface="배달의민족 주아" pitchFamily="18" charset="-127"/>
              </a:rPr>
              <a:t>번 인덱스</a:t>
            </a:r>
            <a:endParaRPr lang="ko-KR" altLang="en-US" dirty="0"/>
          </a:p>
        </p:txBody>
      </p:sp>
      <p:cxnSp>
        <p:nvCxnSpPr>
          <p:cNvPr id="19" name="직선 화살표 연결선 18">
            <a:extLst>
              <a:ext uri="{FF2B5EF4-FFF2-40B4-BE49-F238E27FC236}">
                <a16:creationId xmlns:a16="http://schemas.microsoft.com/office/drawing/2014/main" id="{27D4C086-F420-4577-BFFE-57C180CB6830}"/>
              </a:ext>
            </a:extLst>
          </p:cNvPr>
          <p:cNvCxnSpPr>
            <a:cxnSpLocks/>
          </p:cNvCxnSpPr>
          <p:nvPr/>
        </p:nvCxnSpPr>
        <p:spPr>
          <a:xfrm flipH="1" flipV="1">
            <a:off x="3264789" y="5270916"/>
            <a:ext cx="7378" cy="4320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직사각형 19">
            <a:extLst>
              <a:ext uri="{FF2B5EF4-FFF2-40B4-BE49-F238E27FC236}">
                <a16:creationId xmlns:a16="http://schemas.microsoft.com/office/drawing/2014/main" id="{9A25E673-D41E-4226-9DA6-91157535AD82}"/>
              </a:ext>
            </a:extLst>
          </p:cNvPr>
          <p:cNvSpPr/>
          <p:nvPr/>
        </p:nvSpPr>
        <p:spPr>
          <a:xfrm>
            <a:off x="2616717" y="5718954"/>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1 </a:t>
            </a:r>
            <a:r>
              <a:rPr lang="ko-KR" altLang="en-US" dirty="0">
                <a:latin typeface="배달의민족 주아" pitchFamily="18" charset="-127"/>
                <a:ea typeface="배달의민족 주아" pitchFamily="18" charset="-127"/>
              </a:rPr>
              <a:t>번 인덱스</a:t>
            </a:r>
            <a:endParaRPr lang="ko-KR" altLang="en-US" dirty="0"/>
          </a:p>
        </p:txBody>
      </p:sp>
      <p:cxnSp>
        <p:nvCxnSpPr>
          <p:cNvPr id="21" name="직선 화살표 연결선 20">
            <a:extLst>
              <a:ext uri="{FF2B5EF4-FFF2-40B4-BE49-F238E27FC236}">
                <a16:creationId xmlns:a16="http://schemas.microsoft.com/office/drawing/2014/main" id="{C8DACFC0-06FE-492B-B0C1-B2365B3F47C5}"/>
              </a:ext>
            </a:extLst>
          </p:cNvPr>
          <p:cNvCxnSpPr>
            <a:cxnSpLocks/>
          </p:cNvCxnSpPr>
          <p:nvPr/>
        </p:nvCxnSpPr>
        <p:spPr>
          <a:xfrm flipV="1">
            <a:off x="4848965" y="5268632"/>
            <a:ext cx="4044" cy="44290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직사각형 21">
            <a:extLst>
              <a:ext uri="{FF2B5EF4-FFF2-40B4-BE49-F238E27FC236}">
                <a16:creationId xmlns:a16="http://schemas.microsoft.com/office/drawing/2014/main" id="{3E422B74-E98A-4D44-A662-921B39779D2F}"/>
              </a:ext>
            </a:extLst>
          </p:cNvPr>
          <p:cNvSpPr/>
          <p:nvPr/>
        </p:nvSpPr>
        <p:spPr>
          <a:xfrm>
            <a:off x="4200893"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2 </a:t>
            </a:r>
            <a:r>
              <a:rPr lang="ko-KR" altLang="en-US" dirty="0">
                <a:latin typeface="배달의민족 주아" pitchFamily="18" charset="-127"/>
                <a:ea typeface="배달의민족 주아" pitchFamily="18" charset="-127"/>
              </a:rPr>
              <a:t>번 인덱스</a:t>
            </a:r>
            <a:endParaRPr lang="ko-KR" altLang="en-US" dirty="0"/>
          </a:p>
        </p:txBody>
      </p:sp>
      <p:sp>
        <p:nvSpPr>
          <p:cNvPr id="35" name="직사각형 34">
            <a:extLst>
              <a:ext uri="{FF2B5EF4-FFF2-40B4-BE49-F238E27FC236}">
                <a16:creationId xmlns:a16="http://schemas.microsoft.com/office/drawing/2014/main" id="{F3D0E7F7-9097-479E-BCE0-C2287F84BB70}"/>
              </a:ext>
            </a:extLst>
          </p:cNvPr>
          <p:cNvSpPr/>
          <p:nvPr/>
        </p:nvSpPr>
        <p:spPr>
          <a:xfrm>
            <a:off x="1403648"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[0]</a:t>
            </a:r>
            <a:endParaRPr lang="ko-KR" altLang="en-US" dirty="0"/>
          </a:p>
        </p:txBody>
      </p:sp>
      <p:sp>
        <p:nvSpPr>
          <p:cNvPr id="36" name="직사각형 35">
            <a:extLst>
              <a:ext uri="{FF2B5EF4-FFF2-40B4-BE49-F238E27FC236}">
                <a16:creationId xmlns:a16="http://schemas.microsoft.com/office/drawing/2014/main" id="{9665C1C6-5801-49D8-A7A2-21A33D0ED6D5}"/>
              </a:ext>
            </a:extLst>
          </p:cNvPr>
          <p:cNvSpPr/>
          <p:nvPr/>
        </p:nvSpPr>
        <p:spPr>
          <a:xfrm>
            <a:off x="3059835"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[1]</a:t>
            </a:r>
            <a:endParaRPr lang="ko-KR" altLang="en-US" dirty="0"/>
          </a:p>
        </p:txBody>
      </p:sp>
      <p:sp>
        <p:nvSpPr>
          <p:cNvPr id="37" name="직사각형 36">
            <a:extLst>
              <a:ext uri="{FF2B5EF4-FFF2-40B4-BE49-F238E27FC236}">
                <a16:creationId xmlns:a16="http://schemas.microsoft.com/office/drawing/2014/main" id="{5052F6F1-2BA2-45D3-B5EA-ACB41D7F32E8}"/>
              </a:ext>
            </a:extLst>
          </p:cNvPr>
          <p:cNvSpPr/>
          <p:nvPr/>
        </p:nvSpPr>
        <p:spPr>
          <a:xfrm>
            <a:off x="4593046"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[2]</a:t>
            </a:r>
            <a:endParaRPr lang="ko-KR" altLang="en-US" dirty="0"/>
          </a:p>
        </p:txBody>
      </p:sp>
      <p:pic>
        <p:nvPicPr>
          <p:cNvPr id="23" name="Picture 2" descr="C:\Users\Administrator\Downloads\free-icon-package-2945609.png">
            <a:extLst>
              <a:ext uri="{FF2B5EF4-FFF2-40B4-BE49-F238E27FC236}">
                <a16:creationId xmlns:a16="http://schemas.microsoft.com/office/drawing/2014/main" id="{2BE24BBB-AD9A-4CC2-8166-6FAF14CE166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15755"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직선 화살표 연결선 23">
            <a:extLst>
              <a:ext uri="{FF2B5EF4-FFF2-40B4-BE49-F238E27FC236}">
                <a16:creationId xmlns:a16="http://schemas.microsoft.com/office/drawing/2014/main" id="{3EB138A3-6A64-4D61-B38D-38D9D1185CBB}"/>
              </a:ext>
            </a:extLst>
          </p:cNvPr>
          <p:cNvCxnSpPr>
            <a:cxnSpLocks/>
          </p:cNvCxnSpPr>
          <p:nvPr/>
        </p:nvCxnSpPr>
        <p:spPr>
          <a:xfrm flipV="1">
            <a:off x="7396776" y="5268632"/>
            <a:ext cx="4044" cy="44290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5" name="직사각형 24">
            <a:extLst>
              <a:ext uri="{FF2B5EF4-FFF2-40B4-BE49-F238E27FC236}">
                <a16:creationId xmlns:a16="http://schemas.microsoft.com/office/drawing/2014/main" id="{1A3A1708-6382-4443-A292-F9D6CCFB85F3}"/>
              </a:ext>
            </a:extLst>
          </p:cNvPr>
          <p:cNvSpPr/>
          <p:nvPr/>
        </p:nvSpPr>
        <p:spPr>
          <a:xfrm>
            <a:off x="6748704"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3 </a:t>
            </a:r>
            <a:r>
              <a:rPr lang="ko-KR" altLang="en-US" dirty="0">
                <a:latin typeface="배달의민족 주아" pitchFamily="18" charset="-127"/>
                <a:ea typeface="배달의민족 주아" pitchFamily="18" charset="-127"/>
              </a:rPr>
              <a:t>번 인덱스</a:t>
            </a:r>
            <a:endParaRPr lang="ko-KR" altLang="en-US" dirty="0"/>
          </a:p>
        </p:txBody>
      </p:sp>
      <p:sp>
        <p:nvSpPr>
          <p:cNvPr id="26" name="직사각형 25">
            <a:extLst>
              <a:ext uri="{FF2B5EF4-FFF2-40B4-BE49-F238E27FC236}">
                <a16:creationId xmlns:a16="http://schemas.microsoft.com/office/drawing/2014/main" id="{3F48D2C4-3D9F-47F7-9ED4-18D57B503CAD}"/>
              </a:ext>
            </a:extLst>
          </p:cNvPr>
          <p:cNvSpPr/>
          <p:nvPr/>
        </p:nvSpPr>
        <p:spPr>
          <a:xfrm>
            <a:off x="7140857"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[3]</a:t>
            </a:r>
            <a:endParaRPr lang="ko-KR" altLang="en-US" dirty="0"/>
          </a:p>
        </p:txBody>
      </p:sp>
      <p:sp>
        <p:nvSpPr>
          <p:cNvPr id="2" name="화살표: 왼쪽 1">
            <a:extLst>
              <a:ext uri="{FF2B5EF4-FFF2-40B4-BE49-F238E27FC236}">
                <a16:creationId xmlns:a16="http://schemas.microsoft.com/office/drawing/2014/main" id="{D895CDDC-1B06-4E40-8EF3-FE9294A5DA9F}"/>
              </a:ext>
            </a:extLst>
          </p:cNvPr>
          <p:cNvSpPr/>
          <p:nvPr/>
        </p:nvSpPr>
        <p:spPr>
          <a:xfrm>
            <a:off x="6012160" y="4540478"/>
            <a:ext cx="459579" cy="21602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a:extLst>
              <a:ext uri="{FF2B5EF4-FFF2-40B4-BE49-F238E27FC236}">
                <a16:creationId xmlns:a16="http://schemas.microsoft.com/office/drawing/2014/main" id="{1C164BFE-D457-4E0C-8A87-BFC610584229}"/>
              </a:ext>
            </a:extLst>
          </p:cNvPr>
          <p:cNvSpPr/>
          <p:nvPr/>
        </p:nvSpPr>
        <p:spPr>
          <a:xfrm>
            <a:off x="5724128" y="4139788"/>
            <a:ext cx="1296144" cy="369332"/>
          </a:xfrm>
          <a:prstGeom prst="rect">
            <a:avLst/>
          </a:prstGeom>
        </p:spPr>
        <p:txBody>
          <a:bodyPr wrap="square">
            <a:spAutoFit/>
          </a:bodyPr>
          <a:lstStyle/>
          <a:p>
            <a:r>
              <a:rPr lang="en-US" altLang="ko-KR" dirty="0">
                <a:latin typeface="배달의민족 주아" panose="02020603020101020101" pitchFamily="18" charset="-127"/>
                <a:ea typeface="배달의민족 주아" panose="02020603020101020101" pitchFamily="18" charset="-127"/>
              </a:rPr>
              <a:t>append()</a:t>
            </a:r>
            <a:endParaRPr lang="ko-KR" altLang="en-US" dirty="0">
              <a:latin typeface="배달의민족 주아" panose="02020603020101020101" pitchFamily="18" charset="-127"/>
              <a:ea typeface="배달의민족 주아" panose="02020603020101020101" pitchFamily="18" charset="-127"/>
            </a:endParaRPr>
          </a:p>
        </p:txBody>
      </p:sp>
    </p:spTree>
    <p:extLst>
      <p:ext uri="{BB962C8B-B14F-4D97-AF65-F5344CB8AC3E}">
        <p14:creationId xmlns:p14="http://schemas.microsoft.com/office/powerpoint/2010/main" val="2903945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308304" y="6516052"/>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4" name="제목 1"/>
          <p:cNvSpPr txBox="1">
            <a:spLocks/>
          </p:cNvSpPr>
          <p:nvPr/>
        </p:nvSpPr>
        <p:spPr>
          <a:xfrm>
            <a:off x="685800" y="1628800"/>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endParaRPr lang="ko-KR" altLang="en-US" dirty="0">
              <a:latin typeface="배달의민족 주아" pitchFamily="18" charset="-127"/>
              <a:ea typeface="배달의민족 주아" pitchFamily="18" charset="-127"/>
            </a:endParaRPr>
          </a:p>
        </p:txBody>
      </p:sp>
      <p:sp>
        <p:nvSpPr>
          <p:cNvPr id="5" name="직사각형 4"/>
          <p:cNvSpPr/>
          <p:nvPr/>
        </p:nvSpPr>
        <p:spPr>
          <a:xfrm>
            <a:off x="107504" y="116632"/>
            <a:ext cx="2592288" cy="646331"/>
          </a:xfrm>
          <a:prstGeom prst="rect">
            <a:avLst/>
          </a:prstGeom>
        </p:spPr>
        <p:txBody>
          <a:bodyPr wrap="square">
            <a:spAutoFit/>
          </a:bodyPr>
          <a:lstStyle/>
          <a:p>
            <a:r>
              <a:rPr lang="en-US" altLang="ko-KR" dirty="0">
                <a:latin typeface="배달의민족 주아" pitchFamily="18" charset="-127"/>
                <a:ea typeface="배달의민족 주아" pitchFamily="18" charset="-127"/>
              </a:rPr>
              <a:t>2. </a:t>
            </a:r>
            <a:r>
              <a:rPr lang="ko-KR" altLang="en-US" dirty="0">
                <a:latin typeface="배달의민족 주아" pitchFamily="18" charset="-127"/>
                <a:ea typeface="배달의민족 주아" pitchFamily="18" charset="-127"/>
              </a:rPr>
              <a:t>리스트 가지고 놀기</a:t>
            </a:r>
            <a:br>
              <a:rPr lang="en-US" altLang="ko-KR" dirty="0">
                <a:latin typeface="배달의민족 주아" pitchFamily="18" charset="-127"/>
                <a:ea typeface="배달의민족 주아" pitchFamily="18" charset="-127"/>
              </a:rPr>
            </a:br>
            <a:endParaRPr lang="ko-KR" altLang="en-US" dirty="0"/>
          </a:p>
        </p:txBody>
      </p:sp>
      <p:sp>
        <p:nvSpPr>
          <p:cNvPr id="17" name="제목 1">
            <a:extLst>
              <a:ext uri="{FF2B5EF4-FFF2-40B4-BE49-F238E27FC236}">
                <a16:creationId xmlns:a16="http://schemas.microsoft.com/office/drawing/2014/main" id="{A255E17B-2961-4941-801C-B4BE7B1B1D36}"/>
              </a:ext>
            </a:extLst>
          </p:cNvPr>
          <p:cNvSpPr>
            <a:spLocks noGrp="1"/>
          </p:cNvSpPr>
          <p:nvPr>
            <p:ph type="ctrTitle"/>
          </p:nvPr>
        </p:nvSpPr>
        <p:spPr>
          <a:xfrm>
            <a:off x="685800" y="548680"/>
            <a:ext cx="7772400" cy="1470025"/>
          </a:xfrm>
        </p:spPr>
        <p:txBody>
          <a:bodyPr/>
          <a:lstStyle/>
          <a:p>
            <a:r>
              <a:rPr lang="en-US" altLang="ko-KR" dirty="0">
                <a:latin typeface="배달의민족 주아" pitchFamily="18" charset="-127"/>
                <a:ea typeface="배달의민족 주아" pitchFamily="18" charset="-127"/>
              </a:rPr>
              <a:t>Quiz 2)</a:t>
            </a:r>
            <a:endParaRPr lang="ko-KR" altLang="en-US" dirty="0">
              <a:latin typeface="배달의민족 주아" pitchFamily="18" charset="-127"/>
              <a:ea typeface="배달의민족 주아" pitchFamily="18" charset="-127"/>
            </a:endParaRPr>
          </a:p>
        </p:txBody>
      </p:sp>
      <p:sp>
        <p:nvSpPr>
          <p:cNvPr id="7" name="제목 1">
            <a:extLst>
              <a:ext uri="{FF2B5EF4-FFF2-40B4-BE49-F238E27FC236}">
                <a16:creationId xmlns:a16="http://schemas.microsoft.com/office/drawing/2014/main" id="{6504B4F8-58F8-47B0-B6CB-4D1F2F2D9DFD}"/>
              </a:ext>
            </a:extLst>
          </p:cNvPr>
          <p:cNvSpPr txBox="1">
            <a:spLocks/>
          </p:cNvSpPr>
          <p:nvPr/>
        </p:nvSpPr>
        <p:spPr>
          <a:xfrm>
            <a:off x="683568" y="1958975"/>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altLang="ko-KR" sz="2400" dirty="0" err="1">
                <a:latin typeface="배달의민족 주아" pitchFamily="18" charset="-127"/>
                <a:ea typeface="배달의민족 주아" pitchFamily="18" charset="-127"/>
              </a:rPr>
              <a:t>company_names</a:t>
            </a:r>
            <a:r>
              <a:rPr lang="en-US" altLang="ko-KR" sz="2400" dirty="0">
                <a:latin typeface="배달의민족 주아" pitchFamily="18" charset="-127"/>
                <a:ea typeface="배달의민족 주아" pitchFamily="18" charset="-127"/>
              </a:rPr>
              <a:t> = ["AA</a:t>
            </a:r>
            <a:r>
              <a:rPr lang="ko-KR" altLang="en-US" sz="2400" dirty="0">
                <a:latin typeface="배달의민족 주아" pitchFamily="18" charset="-127"/>
                <a:ea typeface="배달의민족 주아" pitchFamily="18" charset="-127"/>
              </a:rPr>
              <a:t>전자</a:t>
            </a:r>
            <a:r>
              <a:rPr lang="en-US" altLang="ko-KR" sz="2400" dirty="0">
                <a:latin typeface="배달의민족 주아" pitchFamily="18" charset="-127"/>
                <a:ea typeface="배달의민족 주아" pitchFamily="18" charset="-127"/>
              </a:rPr>
              <a:t>", "BB</a:t>
            </a:r>
            <a:r>
              <a:rPr lang="ko-KR" altLang="en-US" sz="2400" dirty="0">
                <a:latin typeface="배달의민족 주아" pitchFamily="18" charset="-127"/>
                <a:ea typeface="배달의민족 주아" pitchFamily="18" charset="-127"/>
              </a:rPr>
              <a:t>패션</a:t>
            </a:r>
            <a:r>
              <a:rPr lang="en-US" altLang="ko-KR" sz="2400" dirty="0">
                <a:latin typeface="배달의민족 주아" pitchFamily="18" charset="-127"/>
                <a:ea typeface="배달의민족 주아" pitchFamily="18" charset="-127"/>
              </a:rPr>
              <a:t>", "CC</a:t>
            </a:r>
            <a:r>
              <a:rPr lang="ko-KR" altLang="en-US" sz="2400" dirty="0">
                <a:latin typeface="배달의민족 주아" pitchFamily="18" charset="-127"/>
                <a:ea typeface="배달의민족 주아" pitchFamily="18" charset="-127"/>
              </a:rPr>
              <a:t>조선</a:t>
            </a:r>
            <a:r>
              <a:rPr lang="en-US" altLang="ko-KR" sz="2400" dirty="0">
                <a:latin typeface="배달의민족 주아" pitchFamily="18" charset="-127"/>
                <a:ea typeface="배달의민족 주아" pitchFamily="18" charset="-127"/>
              </a:rPr>
              <a:t>"]</a:t>
            </a:r>
          </a:p>
          <a:p>
            <a:pPr algn="l"/>
            <a:endParaRPr lang="en-US" altLang="ko-KR" sz="2400" dirty="0">
              <a:latin typeface="배달의민족 주아" pitchFamily="18" charset="-127"/>
              <a:ea typeface="배달의민족 주아" pitchFamily="18" charset="-127"/>
            </a:endParaRPr>
          </a:p>
          <a:p>
            <a:pPr algn="l"/>
            <a:r>
              <a:rPr lang="en-US" altLang="ko-KR" sz="2400" dirty="0">
                <a:latin typeface="배달의민족 주아" pitchFamily="18" charset="-127"/>
                <a:ea typeface="배달의민족 주아" pitchFamily="18" charset="-127"/>
              </a:rPr>
              <a:t>Q) </a:t>
            </a:r>
            <a:r>
              <a:rPr lang="ko-KR" altLang="en-US" sz="2400" dirty="0">
                <a:latin typeface="배달의민족 주아" pitchFamily="18" charset="-127"/>
                <a:ea typeface="배달의민족 주아" pitchFamily="18" charset="-127"/>
              </a:rPr>
              <a:t>위 리스트에서 </a:t>
            </a:r>
            <a:r>
              <a:rPr lang="en-US" altLang="ko-KR" sz="2400" dirty="0">
                <a:latin typeface="배달의민족 주아" pitchFamily="18" charset="-127"/>
                <a:ea typeface="배달의민족 주아" pitchFamily="18" charset="-127"/>
              </a:rPr>
              <a:t>"DD</a:t>
            </a:r>
            <a:r>
              <a:rPr lang="ko-KR" altLang="en-US" sz="2400" dirty="0">
                <a:latin typeface="배달의민족 주아" pitchFamily="18" charset="-127"/>
                <a:ea typeface="배달의민족 주아" pitchFamily="18" charset="-127"/>
              </a:rPr>
              <a:t>유통</a:t>
            </a:r>
            <a:r>
              <a:rPr lang="en-US" altLang="ko-KR" sz="2400" dirty="0">
                <a:latin typeface="배달의민족 주아" pitchFamily="18" charset="-127"/>
                <a:ea typeface="배달의민족 주아" pitchFamily="18" charset="-127"/>
              </a:rPr>
              <a:t>"</a:t>
            </a:r>
            <a:r>
              <a:rPr lang="ko-KR" altLang="en-US" sz="2400" dirty="0">
                <a:latin typeface="배달의민족 주아" pitchFamily="18" charset="-127"/>
                <a:ea typeface="배달의민족 주아" pitchFamily="18" charset="-127"/>
              </a:rPr>
              <a:t>을 추가하려면</a:t>
            </a:r>
            <a:r>
              <a:rPr lang="en-US" altLang="ko-KR" sz="2400" dirty="0">
                <a:latin typeface="배달의민족 주아" pitchFamily="18" charset="-127"/>
                <a:ea typeface="배달의민족 주아" pitchFamily="18" charset="-127"/>
              </a:rPr>
              <a:t>?</a:t>
            </a:r>
          </a:p>
        </p:txBody>
      </p:sp>
      <p:sp>
        <p:nvSpPr>
          <p:cNvPr id="12" name="제목 1">
            <a:extLst>
              <a:ext uri="{FF2B5EF4-FFF2-40B4-BE49-F238E27FC236}">
                <a16:creationId xmlns:a16="http://schemas.microsoft.com/office/drawing/2014/main" id="{3ABB46B2-891C-4C0B-B67C-F196504F23AA}"/>
              </a:ext>
            </a:extLst>
          </p:cNvPr>
          <p:cNvSpPr txBox="1">
            <a:spLocks/>
          </p:cNvSpPr>
          <p:nvPr/>
        </p:nvSpPr>
        <p:spPr>
          <a:xfrm>
            <a:off x="683568" y="4072426"/>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altLang="ko-KR" sz="2400" dirty="0" err="1">
                <a:latin typeface="배달의민족 주아" pitchFamily="18" charset="-127"/>
                <a:ea typeface="배달의민족 주아" pitchFamily="18" charset="-127"/>
              </a:rPr>
              <a:t>company_names</a:t>
            </a:r>
            <a:r>
              <a:rPr lang="en-US" altLang="ko-KR" sz="2400" dirty="0">
                <a:latin typeface="배달의민족 주아" pitchFamily="18" charset="-127"/>
                <a:ea typeface="배달의민족 주아" pitchFamily="18" charset="-127"/>
              </a:rPr>
              <a:t> = []</a:t>
            </a:r>
          </a:p>
          <a:p>
            <a:pPr algn="l"/>
            <a:endParaRPr lang="en-US" altLang="ko-KR" sz="2400" dirty="0">
              <a:latin typeface="배달의민족 주아" pitchFamily="18" charset="-127"/>
              <a:ea typeface="배달의민족 주아" pitchFamily="18" charset="-127"/>
            </a:endParaRPr>
          </a:p>
          <a:p>
            <a:pPr algn="l"/>
            <a:r>
              <a:rPr lang="en-US" altLang="ko-KR" sz="2400" dirty="0">
                <a:latin typeface="배달의민족 주아" pitchFamily="18" charset="-127"/>
                <a:ea typeface="배달의민족 주아" pitchFamily="18" charset="-127"/>
              </a:rPr>
              <a:t>Q) </a:t>
            </a:r>
            <a:r>
              <a:rPr lang="ko-KR" altLang="en-US" sz="2400" dirty="0">
                <a:latin typeface="배달의민족 주아" pitchFamily="18" charset="-127"/>
                <a:ea typeface="배달의민족 주아" pitchFamily="18" charset="-127"/>
              </a:rPr>
              <a:t>위 리스트에서 </a:t>
            </a:r>
            <a:r>
              <a:rPr lang="en-US" altLang="ko-KR" sz="2400" dirty="0">
                <a:latin typeface="배달의민족 주아" pitchFamily="18" charset="-127"/>
                <a:ea typeface="배달의민족 주아" pitchFamily="18" charset="-127"/>
              </a:rPr>
              <a:t>"AA</a:t>
            </a:r>
            <a:r>
              <a:rPr lang="ko-KR" altLang="en-US" sz="2400" dirty="0">
                <a:latin typeface="배달의민족 주아" pitchFamily="18" charset="-127"/>
                <a:ea typeface="배달의민족 주아" pitchFamily="18" charset="-127"/>
              </a:rPr>
              <a:t>전자</a:t>
            </a:r>
            <a:r>
              <a:rPr lang="en-US" altLang="ko-KR" sz="2400" dirty="0">
                <a:latin typeface="배달의민족 주아" pitchFamily="18" charset="-127"/>
                <a:ea typeface="배달의민족 주아" pitchFamily="18" charset="-127"/>
              </a:rPr>
              <a:t>", "BB</a:t>
            </a:r>
            <a:r>
              <a:rPr lang="ko-KR" altLang="en-US" sz="2400" dirty="0">
                <a:latin typeface="배달의민족 주아" pitchFamily="18" charset="-127"/>
                <a:ea typeface="배달의민족 주아" pitchFamily="18" charset="-127"/>
              </a:rPr>
              <a:t>패션</a:t>
            </a:r>
            <a:r>
              <a:rPr lang="en-US" altLang="ko-KR" sz="2400" dirty="0">
                <a:latin typeface="배달의민족 주아" pitchFamily="18" charset="-127"/>
                <a:ea typeface="배달의민족 주아" pitchFamily="18" charset="-127"/>
              </a:rPr>
              <a:t>", "CC</a:t>
            </a:r>
            <a:r>
              <a:rPr lang="ko-KR" altLang="en-US" sz="2400" dirty="0">
                <a:latin typeface="배달의민족 주아" pitchFamily="18" charset="-127"/>
                <a:ea typeface="배달의민족 주아" pitchFamily="18" charset="-127"/>
              </a:rPr>
              <a:t>조선</a:t>
            </a:r>
            <a:r>
              <a:rPr lang="en-US" altLang="ko-KR" sz="2400" dirty="0">
                <a:latin typeface="배달의민족 주아" pitchFamily="18" charset="-127"/>
                <a:ea typeface="배달의민족 주아" pitchFamily="18" charset="-127"/>
              </a:rPr>
              <a:t>"</a:t>
            </a:r>
            <a:r>
              <a:rPr lang="ko-KR" altLang="en-US" sz="2400" dirty="0">
                <a:latin typeface="배달의민족 주아" pitchFamily="18" charset="-127"/>
                <a:ea typeface="배달의민족 주아" pitchFamily="18" charset="-127"/>
              </a:rPr>
              <a:t>을</a:t>
            </a:r>
            <a:r>
              <a:rPr lang="en-US" altLang="ko-KR" sz="2400" dirty="0">
                <a:latin typeface="배달의민족 주아" pitchFamily="18" charset="-127"/>
                <a:ea typeface="배달의민족 주아" pitchFamily="18" charset="-127"/>
              </a:rPr>
              <a:t> </a:t>
            </a:r>
            <a:r>
              <a:rPr lang="ko-KR" altLang="en-US" sz="2400" dirty="0">
                <a:latin typeface="배달의민족 주아" pitchFamily="18" charset="-127"/>
                <a:ea typeface="배달의민족 주아" pitchFamily="18" charset="-127"/>
              </a:rPr>
              <a:t>추가하려면</a:t>
            </a:r>
            <a:r>
              <a:rPr lang="en-US" altLang="ko-KR" sz="2400" dirty="0">
                <a:latin typeface="배달의민족 주아" pitchFamily="18" charset="-127"/>
                <a:ea typeface="배달의민족 주아" pitchFamily="18" charset="-127"/>
              </a:rPr>
              <a:t>?</a:t>
            </a:r>
          </a:p>
        </p:txBody>
      </p:sp>
    </p:spTree>
    <p:extLst>
      <p:ext uri="{BB962C8B-B14F-4D97-AF65-F5344CB8AC3E}">
        <p14:creationId xmlns:p14="http://schemas.microsoft.com/office/powerpoint/2010/main" val="2060989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308304" y="6516052"/>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4" name="제목 1"/>
          <p:cNvSpPr txBox="1">
            <a:spLocks/>
          </p:cNvSpPr>
          <p:nvPr/>
        </p:nvSpPr>
        <p:spPr>
          <a:xfrm>
            <a:off x="685800" y="1633444"/>
            <a:ext cx="7772400" cy="817310"/>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endParaRPr lang="ko-KR" altLang="en-US" dirty="0">
              <a:latin typeface="배달의민족 주아" pitchFamily="18" charset="-127"/>
              <a:ea typeface="배달의민족 주아" pitchFamily="18" charset="-127"/>
            </a:endParaRPr>
          </a:p>
        </p:txBody>
      </p:sp>
      <p:sp>
        <p:nvSpPr>
          <p:cNvPr id="5" name="직사각형 4"/>
          <p:cNvSpPr/>
          <p:nvPr/>
        </p:nvSpPr>
        <p:spPr>
          <a:xfrm>
            <a:off x="107504" y="116632"/>
            <a:ext cx="2592288" cy="646331"/>
          </a:xfrm>
          <a:prstGeom prst="rect">
            <a:avLst/>
          </a:prstGeom>
        </p:spPr>
        <p:txBody>
          <a:bodyPr wrap="square">
            <a:spAutoFit/>
          </a:bodyPr>
          <a:lstStyle/>
          <a:p>
            <a:r>
              <a:rPr lang="en-US" altLang="ko-KR" dirty="0">
                <a:latin typeface="배달의민족 주아" pitchFamily="18" charset="-127"/>
                <a:ea typeface="배달의민족 주아" pitchFamily="18" charset="-127"/>
              </a:rPr>
              <a:t>2. </a:t>
            </a:r>
            <a:r>
              <a:rPr lang="ko-KR" altLang="en-US" dirty="0">
                <a:latin typeface="배달의민족 주아" pitchFamily="18" charset="-127"/>
                <a:ea typeface="배달의민족 주아" pitchFamily="18" charset="-127"/>
              </a:rPr>
              <a:t>리스트 가지고 놀기</a:t>
            </a:r>
            <a:br>
              <a:rPr lang="en-US" altLang="ko-KR" dirty="0">
                <a:latin typeface="배달의민족 주아" pitchFamily="18" charset="-127"/>
                <a:ea typeface="배달의민족 주아" pitchFamily="18" charset="-127"/>
              </a:rPr>
            </a:br>
            <a:endParaRPr lang="ko-KR" altLang="en-US" dirty="0"/>
          </a:p>
        </p:txBody>
      </p:sp>
      <p:sp>
        <p:nvSpPr>
          <p:cNvPr id="17" name="제목 1">
            <a:extLst>
              <a:ext uri="{FF2B5EF4-FFF2-40B4-BE49-F238E27FC236}">
                <a16:creationId xmlns:a16="http://schemas.microsoft.com/office/drawing/2014/main" id="{A255E17B-2961-4941-801C-B4BE7B1B1D36}"/>
              </a:ext>
            </a:extLst>
          </p:cNvPr>
          <p:cNvSpPr>
            <a:spLocks noGrp="1"/>
          </p:cNvSpPr>
          <p:nvPr>
            <p:ph type="ctrTitle"/>
          </p:nvPr>
        </p:nvSpPr>
        <p:spPr>
          <a:xfrm>
            <a:off x="685800" y="548680"/>
            <a:ext cx="7772400" cy="1470025"/>
          </a:xfrm>
        </p:spPr>
        <p:txBody>
          <a:bodyPr/>
          <a:lstStyle/>
          <a:p>
            <a:r>
              <a:rPr lang="ko-KR" altLang="en-US" dirty="0">
                <a:latin typeface="배달의민족 주아" pitchFamily="18" charset="-127"/>
                <a:ea typeface="배달의민족 주아" pitchFamily="18" charset="-127"/>
              </a:rPr>
              <a:t>데이터 삭제하기</a:t>
            </a:r>
          </a:p>
        </p:txBody>
      </p:sp>
      <p:sp>
        <p:nvSpPr>
          <p:cNvPr id="7" name="제목 1">
            <a:extLst>
              <a:ext uri="{FF2B5EF4-FFF2-40B4-BE49-F238E27FC236}">
                <a16:creationId xmlns:a16="http://schemas.microsoft.com/office/drawing/2014/main" id="{6504B4F8-58F8-47B0-B6CB-4D1F2F2D9DFD}"/>
              </a:ext>
            </a:extLst>
          </p:cNvPr>
          <p:cNvSpPr txBox="1">
            <a:spLocks/>
          </p:cNvSpPr>
          <p:nvPr/>
        </p:nvSpPr>
        <p:spPr>
          <a:xfrm>
            <a:off x="683568" y="1628800"/>
            <a:ext cx="7772400" cy="1152128"/>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sz="3200" dirty="0">
                <a:solidFill>
                  <a:schemeClr val="accent6"/>
                </a:solidFill>
                <a:latin typeface="배달의민족 주아" pitchFamily="18" charset="-127"/>
                <a:ea typeface="배달의민족 주아" pitchFamily="18" charset="-127"/>
              </a:rPr>
              <a:t>del </a:t>
            </a:r>
            <a:r>
              <a:rPr lang="ko-KR" altLang="en-US" sz="3200" dirty="0">
                <a:solidFill>
                  <a:schemeClr val="accent6"/>
                </a:solidFill>
                <a:latin typeface="배달의민족 주아" pitchFamily="18" charset="-127"/>
                <a:ea typeface="배달의민족 주아" pitchFamily="18" charset="-127"/>
              </a:rPr>
              <a:t>리스트</a:t>
            </a:r>
            <a:r>
              <a:rPr lang="en-US" altLang="ko-KR" sz="3200" dirty="0">
                <a:solidFill>
                  <a:schemeClr val="accent6"/>
                </a:solidFill>
                <a:latin typeface="배달의민족 주아" pitchFamily="18" charset="-127"/>
                <a:ea typeface="배달의민족 주아" pitchFamily="18" charset="-127"/>
              </a:rPr>
              <a:t>[</a:t>
            </a:r>
            <a:r>
              <a:rPr lang="ko-KR" altLang="en-US" sz="3200" dirty="0">
                <a:solidFill>
                  <a:schemeClr val="accent6"/>
                </a:solidFill>
                <a:latin typeface="배달의민족 주아" pitchFamily="18" charset="-127"/>
                <a:ea typeface="배달의민족 주아" pitchFamily="18" charset="-127"/>
              </a:rPr>
              <a:t>인덱스</a:t>
            </a:r>
            <a:r>
              <a:rPr lang="en-US" altLang="ko-KR" sz="3200" dirty="0">
                <a:solidFill>
                  <a:schemeClr val="accent6"/>
                </a:solidFill>
                <a:latin typeface="배달의민족 주아" pitchFamily="18" charset="-127"/>
                <a:ea typeface="배달의민족 주아" pitchFamily="18" charset="-127"/>
              </a:rPr>
              <a:t>]</a:t>
            </a:r>
          </a:p>
        </p:txBody>
      </p:sp>
      <p:pic>
        <p:nvPicPr>
          <p:cNvPr id="12" name="Picture 2" descr="C:\Users\Administrator\Downloads\free-icon-package-2945609.png">
            <a:extLst>
              <a:ext uri="{FF2B5EF4-FFF2-40B4-BE49-F238E27FC236}">
                <a16:creationId xmlns:a16="http://schemas.microsoft.com/office/drawing/2014/main" id="{FB1EDF0C-3DCF-419C-BD16-CCE4A04BC76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61030"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Administrator\Downloads\free-icon-package-2945609.png">
            <a:extLst>
              <a:ext uri="{FF2B5EF4-FFF2-40B4-BE49-F238E27FC236}">
                <a16:creationId xmlns:a16="http://schemas.microsoft.com/office/drawing/2014/main" id="{998A5662-2280-45F2-B28E-00EDEE7149D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9912"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Administrator\Downloads\free-icon-package-2945609.png">
            <a:extLst>
              <a:ext uri="{FF2B5EF4-FFF2-40B4-BE49-F238E27FC236}">
                <a16:creationId xmlns:a16="http://schemas.microsoft.com/office/drawing/2014/main" id="{A253FA00-8717-4A08-988B-6F53E2A58B1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64088" y="3318483"/>
            <a:ext cx="1584176" cy="1584176"/>
          </a:xfrm>
          <a:prstGeom prst="rect">
            <a:avLst/>
          </a:prstGeom>
          <a:noFill/>
          <a:extLst>
            <a:ext uri="{909E8E84-426E-40DD-AFC4-6F175D3DCCD1}">
              <a14:hiddenFill xmlns:a14="http://schemas.microsoft.com/office/drawing/2010/main">
                <a:solidFill>
                  <a:srgbClr val="FFFFFF"/>
                </a:solidFill>
              </a14:hiddenFill>
            </a:ext>
          </a:extLst>
        </p:spPr>
      </p:pic>
      <p:sp>
        <p:nvSpPr>
          <p:cNvPr id="15" name="사각형: 둥근 모서리 14">
            <a:extLst>
              <a:ext uri="{FF2B5EF4-FFF2-40B4-BE49-F238E27FC236}">
                <a16:creationId xmlns:a16="http://schemas.microsoft.com/office/drawing/2014/main" id="{6D84AC6E-B2D8-44C4-A2C3-3ABD010C52D4}"/>
              </a:ext>
            </a:extLst>
          </p:cNvPr>
          <p:cNvSpPr/>
          <p:nvPr/>
        </p:nvSpPr>
        <p:spPr>
          <a:xfrm>
            <a:off x="2051720" y="3429000"/>
            <a:ext cx="5040560" cy="2016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 name="직선 화살표 연결선 7">
            <a:extLst>
              <a:ext uri="{FF2B5EF4-FFF2-40B4-BE49-F238E27FC236}">
                <a16:creationId xmlns:a16="http://schemas.microsoft.com/office/drawing/2014/main" id="{5D4C773E-9F67-4C62-9B60-D2F3BEE6BC71}"/>
              </a:ext>
            </a:extLst>
          </p:cNvPr>
          <p:cNvCxnSpPr>
            <a:cxnSpLocks/>
          </p:cNvCxnSpPr>
          <p:nvPr/>
        </p:nvCxnSpPr>
        <p:spPr>
          <a:xfrm flipV="1">
            <a:off x="2946224" y="5262340"/>
            <a:ext cx="0" cy="4491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8" name="직사각형 17">
            <a:extLst>
              <a:ext uri="{FF2B5EF4-FFF2-40B4-BE49-F238E27FC236}">
                <a16:creationId xmlns:a16="http://schemas.microsoft.com/office/drawing/2014/main" id="{8DF53877-3BCC-4619-99FB-23D09C1E17A3}"/>
              </a:ext>
            </a:extLst>
          </p:cNvPr>
          <p:cNvSpPr/>
          <p:nvPr/>
        </p:nvSpPr>
        <p:spPr>
          <a:xfrm>
            <a:off x="2305046"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0 </a:t>
            </a:r>
            <a:r>
              <a:rPr lang="ko-KR" altLang="en-US" dirty="0">
                <a:latin typeface="배달의민족 주아" pitchFamily="18" charset="-127"/>
                <a:ea typeface="배달의민족 주아" pitchFamily="18" charset="-127"/>
              </a:rPr>
              <a:t>번 인덱스</a:t>
            </a:r>
            <a:endParaRPr lang="ko-KR" altLang="en-US" dirty="0"/>
          </a:p>
        </p:txBody>
      </p:sp>
      <p:cxnSp>
        <p:nvCxnSpPr>
          <p:cNvPr id="19" name="직선 화살표 연결선 18">
            <a:extLst>
              <a:ext uri="{FF2B5EF4-FFF2-40B4-BE49-F238E27FC236}">
                <a16:creationId xmlns:a16="http://schemas.microsoft.com/office/drawing/2014/main" id="{27D4C086-F420-4577-BFFE-57C180CB6830}"/>
              </a:ext>
            </a:extLst>
          </p:cNvPr>
          <p:cNvCxnSpPr>
            <a:cxnSpLocks/>
          </p:cNvCxnSpPr>
          <p:nvPr/>
        </p:nvCxnSpPr>
        <p:spPr>
          <a:xfrm flipH="1" flipV="1">
            <a:off x="4560933" y="5270916"/>
            <a:ext cx="7378" cy="4320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직사각형 19">
            <a:extLst>
              <a:ext uri="{FF2B5EF4-FFF2-40B4-BE49-F238E27FC236}">
                <a16:creationId xmlns:a16="http://schemas.microsoft.com/office/drawing/2014/main" id="{9A25E673-D41E-4226-9DA6-91157535AD82}"/>
              </a:ext>
            </a:extLst>
          </p:cNvPr>
          <p:cNvSpPr/>
          <p:nvPr/>
        </p:nvSpPr>
        <p:spPr>
          <a:xfrm>
            <a:off x="3912861" y="5718954"/>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1 </a:t>
            </a:r>
            <a:r>
              <a:rPr lang="ko-KR" altLang="en-US" dirty="0">
                <a:latin typeface="배달의민족 주아" pitchFamily="18" charset="-127"/>
                <a:ea typeface="배달의민족 주아" pitchFamily="18" charset="-127"/>
              </a:rPr>
              <a:t>번 인덱스</a:t>
            </a:r>
            <a:endParaRPr lang="ko-KR" altLang="en-US" dirty="0"/>
          </a:p>
        </p:txBody>
      </p:sp>
      <p:cxnSp>
        <p:nvCxnSpPr>
          <p:cNvPr id="21" name="직선 화살표 연결선 20">
            <a:extLst>
              <a:ext uri="{FF2B5EF4-FFF2-40B4-BE49-F238E27FC236}">
                <a16:creationId xmlns:a16="http://schemas.microsoft.com/office/drawing/2014/main" id="{C8DACFC0-06FE-492B-B0C1-B2365B3F47C5}"/>
              </a:ext>
            </a:extLst>
          </p:cNvPr>
          <p:cNvCxnSpPr>
            <a:cxnSpLocks/>
          </p:cNvCxnSpPr>
          <p:nvPr/>
        </p:nvCxnSpPr>
        <p:spPr>
          <a:xfrm flipV="1">
            <a:off x="6145109" y="5274403"/>
            <a:ext cx="4044" cy="44290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직사각형 21">
            <a:extLst>
              <a:ext uri="{FF2B5EF4-FFF2-40B4-BE49-F238E27FC236}">
                <a16:creationId xmlns:a16="http://schemas.microsoft.com/office/drawing/2014/main" id="{3E422B74-E98A-4D44-A662-921B39779D2F}"/>
              </a:ext>
            </a:extLst>
          </p:cNvPr>
          <p:cNvSpPr/>
          <p:nvPr/>
        </p:nvSpPr>
        <p:spPr>
          <a:xfrm>
            <a:off x="5497037" y="5723964"/>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2 </a:t>
            </a:r>
            <a:r>
              <a:rPr lang="ko-KR" altLang="en-US" dirty="0">
                <a:latin typeface="배달의민족 주아" pitchFamily="18" charset="-127"/>
                <a:ea typeface="배달의민족 주아" pitchFamily="18" charset="-127"/>
              </a:rPr>
              <a:t>번 인덱스</a:t>
            </a:r>
            <a:endParaRPr lang="ko-KR" altLang="en-US" dirty="0"/>
          </a:p>
        </p:txBody>
      </p:sp>
      <p:sp>
        <p:nvSpPr>
          <p:cNvPr id="35" name="직사각형 34">
            <a:extLst>
              <a:ext uri="{FF2B5EF4-FFF2-40B4-BE49-F238E27FC236}">
                <a16:creationId xmlns:a16="http://schemas.microsoft.com/office/drawing/2014/main" id="{F3D0E7F7-9097-479E-BCE0-C2287F84BB70}"/>
              </a:ext>
            </a:extLst>
          </p:cNvPr>
          <p:cNvSpPr/>
          <p:nvPr/>
        </p:nvSpPr>
        <p:spPr>
          <a:xfrm>
            <a:off x="2699792"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[0]</a:t>
            </a:r>
            <a:endParaRPr lang="ko-KR" altLang="en-US" dirty="0"/>
          </a:p>
        </p:txBody>
      </p:sp>
      <p:sp>
        <p:nvSpPr>
          <p:cNvPr id="36" name="직사각형 35">
            <a:extLst>
              <a:ext uri="{FF2B5EF4-FFF2-40B4-BE49-F238E27FC236}">
                <a16:creationId xmlns:a16="http://schemas.microsoft.com/office/drawing/2014/main" id="{9665C1C6-5801-49D8-A7A2-21A33D0ED6D5}"/>
              </a:ext>
            </a:extLst>
          </p:cNvPr>
          <p:cNvSpPr/>
          <p:nvPr/>
        </p:nvSpPr>
        <p:spPr>
          <a:xfrm>
            <a:off x="4355979"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[1]</a:t>
            </a:r>
            <a:endParaRPr lang="ko-KR" altLang="en-US" dirty="0"/>
          </a:p>
        </p:txBody>
      </p:sp>
      <p:sp>
        <p:nvSpPr>
          <p:cNvPr id="37" name="직사각형 36">
            <a:extLst>
              <a:ext uri="{FF2B5EF4-FFF2-40B4-BE49-F238E27FC236}">
                <a16:creationId xmlns:a16="http://schemas.microsoft.com/office/drawing/2014/main" id="{5052F6F1-2BA2-45D3-B5EA-ACB41D7F32E8}"/>
              </a:ext>
            </a:extLst>
          </p:cNvPr>
          <p:cNvSpPr/>
          <p:nvPr/>
        </p:nvSpPr>
        <p:spPr>
          <a:xfrm>
            <a:off x="5889190" y="2996952"/>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[2]</a:t>
            </a:r>
            <a:endParaRPr lang="ko-KR" altLang="en-US" dirty="0"/>
          </a:p>
        </p:txBody>
      </p:sp>
    </p:spTree>
    <p:extLst>
      <p:ext uri="{BB962C8B-B14F-4D97-AF65-F5344CB8AC3E}">
        <p14:creationId xmlns:p14="http://schemas.microsoft.com/office/powerpoint/2010/main" val="2954109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308304" y="6516052"/>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4" name="제목 1"/>
          <p:cNvSpPr txBox="1">
            <a:spLocks/>
          </p:cNvSpPr>
          <p:nvPr/>
        </p:nvSpPr>
        <p:spPr>
          <a:xfrm>
            <a:off x="685800" y="1628800"/>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endParaRPr lang="ko-KR" altLang="en-US" dirty="0">
              <a:latin typeface="배달의민족 주아" pitchFamily="18" charset="-127"/>
              <a:ea typeface="배달의민족 주아" pitchFamily="18" charset="-127"/>
            </a:endParaRPr>
          </a:p>
        </p:txBody>
      </p:sp>
      <p:sp>
        <p:nvSpPr>
          <p:cNvPr id="5" name="직사각형 4"/>
          <p:cNvSpPr/>
          <p:nvPr/>
        </p:nvSpPr>
        <p:spPr>
          <a:xfrm>
            <a:off x="107504" y="116632"/>
            <a:ext cx="2592288" cy="646331"/>
          </a:xfrm>
          <a:prstGeom prst="rect">
            <a:avLst/>
          </a:prstGeom>
        </p:spPr>
        <p:txBody>
          <a:bodyPr wrap="square">
            <a:spAutoFit/>
          </a:bodyPr>
          <a:lstStyle/>
          <a:p>
            <a:r>
              <a:rPr lang="en-US" altLang="ko-KR" dirty="0">
                <a:latin typeface="배달의민족 주아" pitchFamily="18" charset="-127"/>
                <a:ea typeface="배달의민족 주아" pitchFamily="18" charset="-127"/>
              </a:rPr>
              <a:t>2. </a:t>
            </a:r>
            <a:r>
              <a:rPr lang="ko-KR" altLang="en-US" dirty="0">
                <a:latin typeface="배달의민족 주아" pitchFamily="18" charset="-127"/>
                <a:ea typeface="배달의민족 주아" pitchFamily="18" charset="-127"/>
              </a:rPr>
              <a:t>리스트 가지고 놀기</a:t>
            </a:r>
            <a:br>
              <a:rPr lang="en-US" altLang="ko-KR" dirty="0">
                <a:latin typeface="배달의민족 주아" pitchFamily="18" charset="-127"/>
                <a:ea typeface="배달의민족 주아" pitchFamily="18" charset="-127"/>
              </a:rPr>
            </a:br>
            <a:endParaRPr lang="ko-KR" altLang="en-US" dirty="0"/>
          </a:p>
        </p:txBody>
      </p:sp>
      <p:sp>
        <p:nvSpPr>
          <p:cNvPr id="17" name="제목 1">
            <a:extLst>
              <a:ext uri="{FF2B5EF4-FFF2-40B4-BE49-F238E27FC236}">
                <a16:creationId xmlns:a16="http://schemas.microsoft.com/office/drawing/2014/main" id="{A255E17B-2961-4941-801C-B4BE7B1B1D36}"/>
              </a:ext>
            </a:extLst>
          </p:cNvPr>
          <p:cNvSpPr>
            <a:spLocks noGrp="1"/>
          </p:cNvSpPr>
          <p:nvPr>
            <p:ph type="ctrTitle"/>
          </p:nvPr>
        </p:nvSpPr>
        <p:spPr>
          <a:xfrm>
            <a:off x="685800" y="548680"/>
            <a:ext cx="7772400" cy="1470025"/>
          </a:xfrm>
        </p:spPr>
        <p:txBody>
          <a:bodyPr/>
          <a:lstStyle/>
          <a:p>
            <a:r>
              <a:rPr lang="en-US" altLang="ko-KR" dirty="0">
                <a:latin typeface="배달의민족 주아" pitchFamily="18" charset="-127"/>
                <a:ea typeface="배달의민족 주아" pitchFamily="18" charset="-127"/>
              </a:rPr>
              <a:t>Quiz 3)</a:t>
            </a:r>
            <a:endParaRPr lang="ko-KR" altLang="en-US" dirty="0">
              <a:latin typeface="배달의민족 주아" pitchFamily="18" charset="-127"/>
              <a:ea typeface="배달의민족 주아" pitchFamily="18" charset="-127"/>
            </a:endParaRPr>
          </a:p>
        </p:txBody>
      </p:sp>
      <p:sp>
        <p:nvSpPr>
          <p:cNvPr id="7" name="제목 1">
            <a:extLst>
              <a:ext uri="{FF2B5EF4-FFF2-40B4-BE49-F238E27FC236}">
                <a16:creationId xmlns:a16="http://schemas.microsoft.com/office/drawing/2014/main" id="{6504B4F8-58F8-47B0-B6CB-4D1F2F2D9DFD}"/>
              </a:ext>
            </a:extLst>
          </p:cNvPr>
          <p:cNvSpPr txBox="1">
            <a:spLocks/>
          </p:cNvSpPr>
          <p:nvPr/>
        </p:nvSpPr>
        <p:spPr>
          <a:xfrm>
            <a:off x="683568" y="1958975"/>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altLang="ko-KR" sz="2400" dirty="0" err="1">
                <a:latin typeface="배달의민족 주아" pitchFamily="18" charset="-127"/>
                <a:ea typeface="배달의민족 주아" pitchFamily="18" charset="-127"/>
              </a:rPr>
              <a:t>company_names</a:t>
            </a:r>
            <a:r>
              <a:rPr lang="en-US" altLang="ko-KR" sz="2400" dirty="0">
                <a:latin typeface="배달의민족 주아" pitchFamily="18" charset="-127"/>
                <a:ea typeface="배달의민족 주아" pitchFamily="18" charset="-127"/>
              </a:rPr>
              <a:t> = ["AA</a:t>
            </a:r>
            <a:r>
              <a:rPr lang="ko-KR" altLang="en-US" sz="2400" dirty="0">
                <a:latin typeface="배달의민족 주아" pitchFamily="18" charset="-127"/>
                <a:ea typeface="배달의민족 주아" pitchFamily="18" charset="-127"/>
              </a:rPr>
              <a:t>전자</a:t>
            </a:r>
            <a:r>
              <a:rPr lang="en-US" altLang="ko-KR" sz="2400" dirty="0">
                <a:latin typeface="배달의민족 주아" pitchFamily="18" charset="-127"/>
                <a:ea typeface="배달의민족 주아" pitchFamily="18" charset="-127"/>
              </a:rPr>
              <a:t>", "BB</a:t>
            </a:r>
            <a:r>
              <a:rPr lang="ko-KR" altLang="en-US" sz="2400" dirty="0">
                <a:latin typeface="배달의민족 주아" pitchFamily="18" charset="-127"/>
                <a:ea typeface="배달의민족 주아" pitchFamily="18" charset="-127"/>
              </a:rPr>
              <a:t>패션</a:t>
            </a:r>
            <a:r>
              <a:rPr lang="en-US" altLang="ko-KR" sz="2400" dirty="0">
                <a:latin typeface="배달의민족 주아" pitchFamily="18" charset="-127"/>
                <a:ea typeface="배달의민족 주아" pitchFamily="18" charset="-127"/>
              </a:rPr>
              <a:t>", "CC</a:t>
            </a:r>
            <a:r>
              <a:rPr lang="ko-KR" altLang="en-US" sz="2400" dirty="0">
                <a:latin typeface="배달의민족 주아" pitchFamily="18" charset="-127"/>
                <a:ea typeface="배달의민족 주아" pitchFamily="18" charset="-127"/>
              </a:rPr>
              <a:t>조선</a:t>
            </a:r>
            <a:r>
              <a:rPr lang="en-US" altLang="ko-KR" sz="2400" dirty="0">
                <a:latin typeface="배달의민족 주아" pitchFamily="18" charset="-127"/>
                <a:ea typeface="배달의민족 주아" pitchFamily="18" charset="-127"/>
              </a:rPr>
              <a:t>"]</a:t>
            </a:r>
          </a:p>
          <a:p>
            <a:pPr algn="l"/>
            <a:endParaRPr lang="en-US" altLang="ko-KR" sz="2400" dirty="0">
              <a:latin typeface="배달의민족 주아" pitchFamily="18" charset="-127"/>
              <a:ea typeface="배달의민족 주아" pitchFamily="18" charset="-127"/>
            </a:endParaRPr>
          </a:p>
          <a:p>
            <a:pPr algn="l"/>
            <a:r>
              <a:rPr lang="en-US" altLang="ko-KR" sz="2400" dirty="0">
                <a:latin typeface="배달의민족 주아" pitchFamily="18" charset="-127"/>
                <a:ea typeface="배달의민족 주아" pitchFamily="18" charset="-127"/>
              </a:rPr>
              <a:t>Q) </a:t>
            </a:r>
            <a:r>
              <a:rPr lang="ko-KR" altLang="en-US" sz="2400" dirty="0">
                <a:latin typeface="배달의민족 주아" pitchFamily="18" charset="-127"/>
                <a:ea typeface="배달의민족 주아" pitchFamily="18" charset="-127"/>
              </a:rPr>
              <a:t>위 리스트에서 </a:t>
            </a:r>
            <a:r>
              <a:rPr lang="en-US" altLang="ko-KR" sz="2400" dirty="0">
                <a:latin typeface="배달의민족 주아" pitchFamily="18" charset="-127"/>
                <a:ea typeface="배달의민족 주아" pitchFamily="18" charset="-127"/>
              </a:rPr>
              <a:t>"BB</a:t>
            </a:r>
            <a:r>
              <a:rPr lang="ko-KR" altLang="en-US" sz="2400" dirty="0">
                <a:latin typeface="배달의민족 주아" pitchFamily="18" charset="-127"/>
                <a:ea typeface="배달의민족 주아" pitchFamily="18" charset="-127"/>
              </a:rPr>
              <a:t>패션</a:t>
            </a:r>
            <a:r>
              <a:rPr lang="en-US" altLang="ko-KR" sz="2400" dirty="0">
                <a:latin typeface="배달의민족 주아" pitchFamily="18" charset="-127"/>
                <a:ea typeface="배달의민족 주아" pitchFamily="18" charset="-127"/>
              </a:rPr>
              <a:t>"</a:t>
            </a:r>
            <a:r>
              <a:rPr lang="ko-KR" altLang="en-US" sz="2400" dirty="0">
                <a:latin typeface="배달의민족 주아" pitchFamily="18" charset="-127"/>
                <a:ea typeface="배달의민족 주아" pitchFamily="18" charset="-127"/>
              </a:rPr>
              <a:t>을 삭제하려면</a:t>
            </a:r>
            <a:r>
              <a:rPr lang="en-US" altLang="ko-KR" sz="2400" dirty="0">
                <a:latin typeface="배달의민족 주아" pitchFamily="18" charset="-127"/>
                <a:ea typeface="배달의민족 주아" pitchFamily="18" charset="-127"/>
              </a:rPr>
              <a:t>?</a:t>
            </a:r>
          </a:p>
        </p:txBody>
      </p:sp>
    </p:spTree>
    <p:extLst>
      <p:ext uri="{BB962C8B-B14F-4D97-AF65-F5344CB8AC3E}">
        <p14:creationId xmlns:p14="http://schemas.microsoft.com/office/powerpoint/2010/main" val="2501277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308304" y="6516052"/>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4" name="제목 1"/>
          <p:cNvSpPr txBox="1">
            <a:spLocks/>
          </p:cNvSpPr>
          <p:nvPr/>
        </p:nvSpPr>
        <p:spPr>
          <a:xfrm>
            <a:off x="685800" y="1633444"/>
            <a:ext cx="7772400" cy="817310"/>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endParaRPr lang="ko-KR" altLang="en-US" dirty="0">
              <a:latin typeface="배달의민족 주아" pitchFamily="18" charset="-127"/>
              <a:ea typeface="배달의민족 주아" pitchFamily="18" charset="-127"/>
            </a:endParaRPr>
          </a:p>
        </p:txBody>
      </p:sp>
      <p:sp>
        <p:nvSpPr>
          <p:cNvPr id="5" name="직사각형 4"/>
          <p:cNvSpPr/>
          <p:nvPr/>
        </p:nvSpPr>
        <p:spPr>
          <a:xfrm>
            <a:off x="107504" y="116632"/>
            <a:ext cx="2592288" cy="646331"/>
          </a:xfrm>
          <a:prstGeom prst="rect">
            <a:avLst/>
          </a:prstGeom>
        </p:spPr>
        <p:txBody>
          <a:bodyPr wrap="square">
            <a:spAutoFit/>
          </a:bodyPr>
          <a:lstStyle/>
          <a:p>
            <a:r>
              <a:rPr lang="en-US" altLang="ko-KR" dirty="0">
                <a:latin typeface="배달의민족 주아" pitchFamily="18" charset="-127"/>
                <a:ea typeface="배달의민족 주아" pitchFamily="18" charset="-127"/>
              </a:rPr>
              <a:t>2. </a:t>
            </a:r>
            <a:r>
              <a:rPr lang="ko-KR" altLang="en-US" dirty="0">
                <a:latin typeface="배달의민족 주아" pitchFamily="18" charset="-127"/>
                <a:ea typeface="배달의민족 주아" pitchFamily="18" charset="-127"/>
              </a:rPr>
              <a:t>리스트 가지고 놀기</a:t>
            </a:r>
            <a:br>
              <a:rPr lang="en-US" altLang="ko-KR" dirty="0">
                <a:latin typeface="배달의민족 주아" pitchFamily="18" charset="-127"/>
                <a:ea typeface="배달의민족 주아" pitchFamily="18" charset="-127"/>
              </a:rPr>
            </a:br>
            <a:endParaRPr lang="ko-KR" altLang="en-US" dirty="0"/>
          </a:p>
        </p:txBody>
      </p:sp>
      <p:sp>
        <p:nvSpPr>
          <p:cNvPr id="17" name="제목 1">
            <a:extLst>
              <a:ext uri="{FF2B5EF4-FFF2-40B4-BE49-F238E27FC236}">
                <a16:creationId xmlns:a16="http://schemas.microsoft.com/office/drawing/2014/main" id="{A255E17B-2961-4941-801C-B4BE7B1B1D36}"/>
              </a:ext>
            </a:extLst>
          </p:cNvPr>
          <p:cNvSpPr>
            <a:spLocks noGrp="1"/>
          </p:cNvSpPr>
          <p:nvPr>
            <p:ph type="ctrTitle"/>
          </p:nvPr>
        </p:nvSpPr>
        <p:spPr>
          <a:xfrm>
            <a:off x="685800" y="548680"/>
            <a:ext cx="7772400" cy="1470025"/>
          </a:xfrm>
        </p:spPr>
        <p:txBody>
          <a:bodyPr/>
          <a:lstStyle/>
          <a:p>
            <a:r>
              <a:rPr lang="ko-KR" altLang="en-US" dirty="0">
                <a:latin typeface="배달의민족 주아" pitchFamily="18" charset="-127"/>
                <a:ea typeface="배달의민족 주아" pitchFamily="18" charset="-127"/>
              </a:rPr>
              <a:t>데이터 </a:t>
            </a:r>
            <a:r>
              <a:rPr lang="ko-KR" altLang="en-US" dirty="0" err="1">
                <a:latin typeface="배달의민족 주아" pitchFamily="18" charset="-127"/>
                <a:ea typeface="배달의민족 주아" pitchFamily="18" charset="-127"/>
              </a:rPr>
              <a:t>여러개</a:t>
            </a:r>
            <a:r>
              <a:rPr lang="ko-KR" altLang="en-US" dirty="0">
                <a:latin typeface="배달의민족 주아" pitchFamily="18" charset="-127"/>
                <a:ea typeface="배달의민족 주아" pitchFamily="18" charset="-127"/>
              </a:rPr>
              <a:t> 가져오기</a:t>
            </a:r>
          </a:p>
        </p:txBody>
      </p:sp>
      <p:sp>
        <p:nvSpPr>
          <p:cNvPr id="7" name="제목 1">
            <a:extLst>
              <a:ext uri="{FF2B5EF4-FFF2-40B4-BE49-F238E27FC236}">
                <a16:creationId xmlns:a16="http://schemas.microsoft.com/office/drawing/2014/main" id="{6504B4F8-58F8-47B0-B6CB-4D1F2F2D9DFD}"/>
              </a:ext>
            </a:extLst>
          </p:cNvPr>
          <p:cNvSpPr txBox="1">
            <a:spLocks/>
          </p:cNvSpPr>
          <p:nvPr/>
        </p:nvSpPr>
        <p:spPr>
          <a:xfrm>
            <a:off x="683568" y="1628800"/>
            <a:ext cx="7772400" cy="1152128"/>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ko-KR" altLang="en-US" sz="3200" dirty="0">
                <a:solidFill>
                  <a:schemeClr val="accent6"/>
                </a:solidFill>
                <a:latin typeface="배달의민족 주아" pitchFamily="18" charset="-127"/>
                <a:ea typeface="배달의민족 주아" pitchFamily="18" charset="-127"/>
              </a:rPr>
              <a:t>리스트</a:t>
            </a:r>
            <a:r>
              <a:rPr lang="en-US" altLang="ko-KR" sz="3200" dirty="0">
                <a:solidFill>
                  <a:schemeClr val="accent6"/>
                </a:solidFill>
                <a:latin typeface="배달의민족 주아" pitchFamily="18" charset="-127"/>
                <a:ea typeface="배달의민족 주아" pitchFamily="18" charset="-127"/>
              </a:rPr>
              <a:t>[</a:t>
            </a:r>
            <a:r>
              <a:rPr lang="ko-KR" altLang="en-US" sz="3200" dirty="0">
                <a:solidFill>
                  <a:schemeClr val="accent6"/>
                </a:solidFill>
                <a:latin typeface="배달의민족 주아" pitchFamily="18" charset="-127"/>
                <a:ea typeface="배달의민족 주아" pitchFamily="18" charset="-127"/>
              </a:rPr>
              <a:t>시작 인덱스</a:t>
            </a:r>
            <a:r>
              <a:rPr lang="en-US" altLang="ko-KR" sz="3200" dirty="0">
                <a:solidFill>
                  <a:schemeClr val="accent6"/>
                </a:solidFill>
                <a:latin typeface="배달의민족 주아" pitchFamily="18" charset="-127"/>
                <a:ea typeface="배달의민족 주아" pitchFamily="18" charset="-127"/>
              </a:rPr>
              <a:t>:</a:t>
            </a:r>
            <a:r>
              <a:rPr lang="ko-KR" altLang="en-US" sz="3200" dirty="0">
                <a:solidFill>
                  <a:schemeClr val="accent6"/>
                </a:solidFill>
                <a:latin typeface="배달의민족 주아" pitchFamily="18" charset="-127"/>
                <a:ea typeface="배달의민족 주아" pitchFamily="18" charset="-127"/>
              </a:rPr>
              <a:t>끝 인덱스</a:t>
            </a:r>
            <a:r>
              <a:rPr lang="en-US" altLang="ko-KR" sz="3200" dirty="0">
                <a:solidFill>
                  <a:schemeClr val="accent6"/>
                </a:solidFill>
                <a:latin typeface="배달의민족 주아" pitchFamily="18" charset="-127"/>
                <a:ea typeface="배달의민족 주아" pitchFamily="18" charset="-127"/>
              </a:rPr>
              <a:t>+1]</a:t>
            </a:r>
          </a:p>
        </p:txBody>
      </p:sp>
      <p:pic>
        <p:nvPicPr>
          <p:cNvPr id="23" name="Picture 2" descr="C:\Users\Administrator\Downloads\free-icon-package-2945609.png">
            <a:extLst>
              <a:ext uri="{FF2B5EF4-FFF2-40B4-BE49-F238E27FC236}">
                <a16:creationId xmlns:a16="http://schemas.microsoft.com/office/drawing/2014/main" id="{6DC77C43-14FC-4BDB-B3B4-96F0D2CF62F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3038"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C:\Users\Administrator\Downloads\free-icon-package-2945609.png">
            <a:extLst>
              <a:ext uri="{FF2B5EF4-FFF2-40B4-BE49-F238E27FC236}">
                <a16:creationId xmlns:a16="http://schemas.microsoft.com/office/drawing/2014/main" id="{40E67783-F7EA-43C7-ABFF-2EC98ECC6F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C:\Users\Administrator\Downloads\free-icon-package-2945609.png">
            <a:extLst>
              <a:ext uri="{FF2B5EF4-FFF2-40B4-BE49-F238E27FC236}">
                <a16:creationId xmlns:a16="http://schemas.microsoft.com/office/drawing/2014/main" id="{85C68625-16DA-4B5F-A1D4-98862CE9C40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sp>
        <p:nvSpPr>
          <p:cNvPr id="26" name="사각형: 둥근 모서리 25">
            <a:extLst>
              <a:ext uri="{FF2B5EF4-FFF2-40B4-BE49-F238E27FC236}">
                <a16:creationId xmlns:a16="http://schemas.microsoft.com/office/drawing/2014/main" id="{E35A42E4-2B3D-4DF4-B58D-4F3554610FF9}"/>
              </a:ext>
            </a:extLst>
          </p:cNvPr>
          <p:cNvSpPr/>
          <p:nvPr/>
        </p:nvSpPr>
        <p:spPr>
          <a:xfrm>
            <a:off x="611562" y="3429000"/>
            <a:ext cx="8064891" cy="2016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7" name="직선 화살표 연결선 26">
            <a:extLst>
              <a:ext uri="{FF2B5EF4-FFF2-40B4-BE49-F238E27FC236}">
                <a16:creationId xmlns:a16="http://schemas.microsoft.com/office/drawing/2014/main" id="{02752334-D3FB-413F-BEF2-02C0ED4BDD68}"/>
              </a:ext>
            </a:extLst>
          </p:cNvPr>
          <p:cNvCxnSpPr>
            <a:cxnSpLocks/>
          </p:cNvCxnSpPr>
          <p:nvPr/>
        </p:nvCxnSpPr>
        <p:spPr>
          <a:xfrm flipV="1">
            <a:off x="3018232" y="5262340"/>
            <a:ext cx="0" cy="4491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8" name="직사각형 27">
            <a:extLst>
              <a:ext uri="{FF2B5EF4-FFF2-40B4-BE49-F238E27FC236}">
                <a16:creationId xmlns:a16="http://schemas.microsoft.com/office/drawing/2014/main" id="{1FA8415E-F58B-4A75-BA8C-C7A6ECDEF359}"/>
              </a:ext>
            </a:extLst>
          </p:cNvPr>
          <p:cNvSpPr/>
          <p:nvPr/>
        </p:nvSpPr>
        <p:spPr>
          <a:xfrm>
            <a:off x="2377054"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1 </a:t>
            </a:r>
            <a:r>
              <a:rPr lang="ko-KR" altLang="en-US" dirty="0">
                <a:latin typeface="배달의민족 주아" pitchFamily="18" charset="-127"/>
                <a:ea typeface="배달의민족 주아" pitchFamily="18" charset="-127"/>
              </a:rPr>
              <a:t>번 인덱스</a:t>
            </a:r>
            <a:endParaRPr lang="ko-KR" altLang="en-US" dirty="0"/>
          </a:p>
        </p:txBody>
      </p:sp>
      <p:cxnSp>
        <p:nvCxnSpPr>
          <p:cNvPr id="29" name="직선 화살표 연결선 28">
            <a:extLst>
              <a:ext uri="{FF2B5EF4-FFF2-40B4-BE49-F238E27FC236}">
                <a16:creationId xmlns:a16="http://schemas.microsoft.com/office/drawing/2014/main" id="{1AFCB306-7AAE-4AA3-A86E-2911D5EDEECE}"/>
              </a:ext>
            </a:extLst>
          </p:cNvPr>
          <p:cNvCxnSpPr>
            <a:cxnSpLocks/>
          </p:cNvCxnSpPr>
          <p:nvPr/>
        </p:nvCxnSpPr>
        <p:spPr>
          <a:xfrm flipH="1" flipV="1">
            <a:off x="4632941" y="5270916"/>
            <a:ext cx="7378" cy="4320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0" name="직사각형 29">
            <a:extLst>
              <a:ext uri="{FF2B5EF4-FFF2-40B4-BE49-F238E27FC236}">
                <a16:creationId xmlns:a16="http://schemas.microsoft.com/office/drawing/2014/main" id="{40E83BD9-75D1-422E-8E6D-407941096BE0}"/>
              </a:ext>
            </a:extLst>
          </p:cNvPr>
          <p:cNvSpPr/>
          <p:nvPr/>
        </p:nvSpPr>
        <p:spPr>
          <a:xfrm>
            <a:off x="3984869" y="5718954"/>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2 </a:t>
            </a:r>
            <a:r>
              <a:rPr lang="ko-KR" altLang="en-US" dirty="0">
                <a:latin typeface="배달의민족 주아" pitchFamily="18" charset="-127"/>
                <a:ea typeface="배달의민족 주아" pitchFamily="18" charset="-127"/>
              </a:rPr>
              <a:t>번 인덱스</a:t>
            </a:r>
            <a:endParaRPr lang="ko-KR" altLang="en-US" dirty="0"/>
          </a:p>
        </p:txBody>
      </p:sp>
      <p:cxnSp>
        <p:nvCxnSpPr>
          <p:cNvPr id="31" name="직선 화살표 연결선 30">
            <a:extLst>
              <a:ext uri="{FF2B5EF4-FFF2-40B4-BE49-F238E27FC236}">
                <a16:creationId xmlns:a16="http://schemas.microsoft.com/office/drawing/2014/main" id="{48AC440F-870C-439C-9817-D0544AE8ED9C}"/>
              </a:ext>
            </a:extLst>
          </p:cNvPr>
          <p:cNvCxnSpPr>
            <a:cxnSpLocks/>
          </p:cNvCxnSpPr>
          <p:nvPr/>
        </p:nvCxnSpPr>
        <p:spPr>
          <a:xfrm flipV="1">
            <a:off x="6217117" y="5268632"/>
            <a:ext cx="4044" cy="44290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2" name="직사각형 31">
            <a:extLst>
              <a:ext uri="{FF2B5EF4-FFF2-40B4-BE49-F238E27FC236}">
                <a16:creationId xmlns:a16="http://schemas.microsoft.com/office/drawing/2014/main" id="{EBF9F06D-CF0A-4F6F-9C31-5AA1CE931274}"/>
              </a:ext>
            </a:extLst>
          </p:cNvPr>
          <p:cNvSpPr/>
          <p:nvPr/>
        </p:nvSpPr>
        <p:spPr>
          <a:xfrm>
            <a:off x="5569045"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3 </a:t>
            </a:r>
            <a:r>
              <a:rPr lang="ko-KR" altLang="en-US" dirty="0">
                <a:latin typeface="배달의민족 주아" pitchFamily="18" charset="-127"/>
                <a:ea typeface="배달의민족 주아" pitchFamily="18" charset="-127"/>
              </a:rPr>
              <a:t>번 인덱스</a:t>
            </a:r>
            <a:endParaRPr lang="ko-KR" altLang="en-US" dirty="0"/>
          </a:p>
        </p:txBody>
      </p:sp>
      <p:sp>
        <p:nvSpPr>
          <p:cNvPr id="33" name="직사각형 32">
            <a:extLst>
              <a:ext uri="{FF2B5EF4-FFF2-40B4-BE49-F238E27FC236}">
                <a16:creationId xmlns:a16="http://schemas.microsoft.com/office/drawing/2014/main" id="{31C277EC-DAEB-4326-9F4B-16F4EAA208BF}"/>
              </a:ext>
            </a:extLst>
          </p:cNvPr>
          <p:cNvSpPr/>
          <p:nvPr/>
        </p:nvSpPr>
        <p:spPr>
          <a:xfrm>
            <a:off x="2771800"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[1]</a:t>
            </a:r>
            <a:endParaRPr lang="ko-KR" altLang="en-US" dirty="0"/>
          </a:p>
        </p:txBody>
      </p:sp>
      <p:sp>
        <p:nvSpPr>
          <p:cNvPr id="34" name="직사각형 33">
            <a:extLst>
              <a:ext uri="{FF2B5EF4-FFF2-40B4-BE49-F238E27FC236}">
                <a16:creationId xmlns:a16="http://schemas.microsoft.com/office/drawing/2014/main" id="{5EE87729-326D-4FE3-8A75-9E30545FD300}"/>
              </a:ext>
            </a:extLst>
          </p:cNvPr>
          <p:cNvSpPr/>
          <p:nvPr/>
        </p:nvSpPr>
        <p:spPr>
          <a:xfrm>
            <a:off x="4355976"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[2]</a:t>
            </a:r>
            <a:endParaRPr lang="ko-KR" altLang="en-US" dirty="0"/>
          </a:p>
        </p:txBody>
      </p:sp>
      <p:sp>
        <p:nvSpPr>
          <p:cNvPr id="38" name="직사각형 37">
            <a:extLst>
              <a:ext uri="{FF2B5EF4-FFF2-40B4-BE49-F238E27FC236}">
                <a16:creationId xmlns:a16="http://schemas.microsoft.com/office/drawing/2014/main" id="{097FEFE3-3351-4C80-B363-BBC34A162658}"/>
              </a:ext>
            </a:extLst>
          </p:cNvPr>
          <p:cNvSpPr/>
          <p:nvPr/>
        </p:nvSpPr>
        <p:spPr>
          <a:xfrm>
            <a:off x="5961198"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[3]</a:t>
            </a:r>
            <a:endParaRPr lang="ko-KR" altLang="en-US" dirty="0"/>
          </a:p>
        </p:txBody>
      </p:sp>
      <p:pic>
        <p:nvPicPr>
          <p:cNvPr id="39" name="Picture 2" descr="C:\Users\Administrator\Downloads\free-icon-package-2945609.png">
            <a:extLst>
              <a:ext uri="{FF2B5EF4-FFF2-40B4-BE49-F238E27FC236}">
                <a16:creationId xmlns:a16="http://schemas.microsoft.com/office/drawing/2014/main" id="{001C3CAE-023A-4443-9638-95738836AFD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cxnSp>
        <p:nvCxnSpPr>
          <p:cNvPr id="40" name="직선 화살표 연결선 39">
            <a:extLst>
              <a:ext uri="{FF2B5EF4-FFF2-40B4-BE49-F238E27FC236}">
                <a16:creationId xmlns:a16="http://schemas.microsoft.com/office/drawing/2014/main" id="{E6769032-F5BA-45CB-B669-88E2142772B7}"/>
              </a:ext>
            </a:extLst>
          </p:cNvPr>
          <p:cNvCxnSpPr>
            <a:cxnSpLocks/>
          </p:cNvCxnSpPr>
          <p:nvPr/>
        </p:nvCxnSpPr>
        <p:spPr>
          <a:xfrm flipV="1">
            <a:off x="1468762" y="5262340"/>
            <a:ext cx="0" cy="4491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1" name="직사각형 40">
            <a:extLst>
              <a:ext uri="{FF2B5EF4-FFF2-40B4-BE49-F238E27FC236}">
                <a16:creationId xmlns:a16="http://schemas.microsoft.com/office/drawing/2014/main" id="{B9D1C41B-7EA3-41CA-BDA6-499768FB16BF}"/>
              </a:ext>
            </a:extLst>
          </p:cNvPr>
          <p:cNvSpPr/>
          <p:nvPr/>
        </p:nvSpPr>
        <p:spPr>
          <a:xfrm>
            <a:off x="827584"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0 </a:t>
            </a:r>
            <a:r>
              <a:rPr lang="ko-KR" altLang="en-US" dirty="0">
                <a:latin typeface="배달의민족 주아" pitchFamily="18" charset="-127"/>
                <a:ea typeface="배달의민족 주아" pitchFamily="18" charset="-127"/>
              </a:rPr>
              <a:t>번 인덱스</a:t>
            </a:r>
            <a:endParaRPr lang="ko-KR" altLang="en-US" dirty="0"/>
          </a:p>
        </p:txBody>
      </p:sp>
      <p:sp>
        <p:nvSpPr>
          <p:cNvPr id="42" name="직사각형 41">
            <a:extLst>
              <a:ext uri="{FF2B5EF4-FFF2-40B4-BE49-F238E27FC236}">
                <a16:creationId xmlns:a16="http://schemas.microsoft.com/office/drawing/2014/main" id="{A1D0B364-8641-4ADE-9D2F-74E533FC8DD4}"/>
              </a:ext>
            </a:extLst>
          </p:cNvPr>
          <p:cNvSpPr/>
          <p:nvPr/>
        </p:nvSpPr>
        <p:spPr>
          <a:xfrm>
            <a:off x="1222330"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[0]</a:t>
            </a:r>
            <a:endParaRPr lang="ko-KR" altLang="en-US" dirty="0"/>
          </a:p>
        </p:txBody>
      </p:sp>
      <p:pic>
        <p:nvPicPr>
          <p:cNvPr id="48" name="Picture 2" descr="C:\Users\Administrator\Downloads\free-icon-package-2945609.png">
            <a:extLst>
              <a:ext uri="{FF2B5EF4-FFF2-40B4-BE49-F238E27FC236}">
                <a16:creationId xmlns:a16="http://schemas.microsoft.com/office/drawing/2014/main" id="{65F97CD3-4816-4CFB-B4BA-1C9274682D1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40374"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직선 화살표 연결선 48">
            <a:extLst>
              <a:ext uri="{FF2B5EF4-FFF2-40B4-BE49-F238E27FC236}">
                <a16:creationId xmlns:a16="http://schemas.microsoft.com/office/drawing/2014/main" id="{6A7098FD-1D3F-4E16-B725-70C579E334D9}"/>
              </a:ext>
            </a:extLst>
          </p:cNvPr>
          <p:cNvCxnSpPr>
            <a:cxnSpLocks/>
          </p:cNvCxnSpPr>
          <p:nvPr/>
        </p:nvCxnSpPr>
        <p:spPr>
          <a:xfrm flipV="1">
            <a:off x="7821395" y="5268632"/>
            <a:ext cx="4044" cy="44290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0" name="직사각형 49">
            <a:extLst>
              <a:ext uri="{FF2B5EF4-FFF2-40B4-BE49-F238E27FC236}">
                <a16:creationId xmlns:a16="http://schemas.microsoft.com/office/drawing/2014/main" id="{66A0B269-438A-4C16-BE26-FBBB1388766C}"/>
              </a:ext>
            </a:extLst>
          </p:cNvPr>
          <p:cNvSpPr/>
          <p:nvPr/>
        </p:nvSpPr>
        <p:spPr>
          <a:xfrm>
            <a:off x="7173323"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4 </a:t>
            </a:r>
            <a:r>
              <a:rPr lang="ko-KR" altLang="en-US" dirty="0">
                <a:latin typeface="배달의민족 주아" pitchFamily="18" charset="-127"/>
                <a:ea typeface="배달의민족 주아" pitchFamily="18" charset="-127"/>
              </a:rPr>
              <a:t>번 인덱스</a:t>
            </a:r>
            <a:endParaRPr lang="ko-KR" altLang="en-US" dirty="0"/>
          </a:p>
        </p:txBody>
      </p:sp>
      <p:sp>
        <p:nvSpPr>
          <p:cNvPr id="51" name="직사각형 50">
            <a:extLst>
              <a:ext uri="{FF2B5EF4-FFF2-40B4-BE49-F238E27FC236}">
                <a16:creationId xmlns:a16="http://schemas.microsoft.com/office/drawing/2014/main" id="{042050B7-D5E3-4A90-BE2D-01912D7688E1}"/>
              </a:ext>
            </a:extLst>
          </p:cNvPr>
          <p:cNvSpPr/>
          <p:nvPr/>
        </p:nvSpPr>
        <p:spPr>
          <a:xfrm>
            <a:off x="7565476"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[4]</a:t>
            </a:r>
            <a:endParaRPr lang="ko-KR" altLang="en-US" dirty="0"/>
          </a:p>
        </p:txBody>
      </p:sp>
    </p:spTree>
    <p:extLst>
      <p:ext uri="{BB962C8B-B14F-4D97-AF65-F5344CB8AC3E}">
        <p14:creationId xmlns:p14="http://schemas.microsoft.com/office/powerpoint/2010/main" val="1468801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308304" y="6516052"/>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4" name="제목 1"/>
          <p:cNvSpPr txBox="1">
            <a:spLocks/>
          </p:cNvSpPr>
          <p:nvPr/>
        </p:nvSpPr>
        <p:spPr>
          <a:xfrm>
            <a:off x="685800" y="1628800"/>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endParaRPr lang="ko-KR" altLang="en-US" dirty="0">
              <a:latin typeface="배달의민족 주아" pitchFamily="18" charset="-127"/>
              <a:ea typeface="배달의민족 주아" pitchFamily="18" charset="-127"/>
            </a:endParaRPr>
          </a:p>
        </p:txBody>
      </p:sp>
      <p:sp>
        <p:nvSpPr>
          <p:cNvPr id="5" name="직사각형 4"/>
          <p:cNvSpPr/>
          <p:nvPr/>
        </p:nvSpPr>
        <p:spPr>
          <a:xfrm>
            <a:off x="107504" y="116632"/>
            <a:ext cx="2592288" cy="646331"/>
          </a:xfrm>
          <a:prstGeom prst="rect">
            <a:avLst/>
          </a:prstGeom>
        </p:spPr>
        <p:txBody>
          <a:bodyPr wrap="square">
            <a:spAutoFit/>
          </a:bodyPr>
          <a:lstStyle/>
          <a:p>
            <a:r>
              <a:rPr lang="en-US" altLang="ko-KR" dirty="0">
                <a:latin typeface="배달의민족 주아" pitchFamily="18" charset="-127"/>
                <a:ea typeface="배달의민족 주아" pitchFamily="18" charset="-127"/>
              </a:rPr>
              <a:t>2. </a:t>
            </a:r>
            <a:r>
              <a:rPr lang="ko-KR" altLang="en-US" dirty="0">
                <a:latin typeface="배달의민족 주아" pitchFamily="18" charset="-127"/>
                <a:ea typeface="배달의민족 주아" pitchFamily="18" charset="-127"/>
              </a:rPr>
              <a:t>리스트 가지고 놀기</a:t>
            </a:r>
            <a:br>
              <a:rPr lang="en-US" altLang="ko-KR" dirty="0">
                <a:latin typeface="배달의민족 주아" pitchFamily="18" charset="-127"/>
                <a:ea typeface="배달의민족 주아" pitchFamily="18" charset="-127"/>
              </a:rPr>
            </a:br>
            <a:endParaRPr lang="ko-KR" altLang="en-US" dirty="0"/>
          </a:p>
        </p:txBody>
      </p:sp>
      <p:sp>
        <p:nvSpPr>
          <p:cNvPr id="17" name="제목 1">
            <a:extLst>
              <a:ext uri="{FF2B5EF4-FFF2-40B4-BE49-F238E27FC236}">
                <a16:creationId xmlns:a16="http://schemas.microsoft.com/office/drawing/2014/main" id="{A255E17B-2961-4941-801C-B4BE7B1B1D36}"/>
              </a:ext>
            </a:extLst>
          </p:cNvPr>
          <p:cNvSpPr>
            <a:spLocks noGrp="1"/>
          </p:cNvSpPr>
          <p:nvPr>
            <p:ph type="ctrTitle"/>
          </p:nvPr>
        </p:nvSpPr>
        <p:spPr>
          <a:xfrm>
            <a:off x="685800" y="548680"/>
            <a:ext cx="7772400" cy="1470025"/>
          </a:xfrm>
        </p:spPr>
        <p:txBody>
          <a:bodyPr/>
          <a:lstStyle/>
          <a:p>
            <a:r>
              <a:rPr lang="en-US" altLang="ko-KR" dirty="0">
                <a:latin typeface="배달의민족 주아" pitchFamily="18" charset="-127"/>
                <a:ea typeface="배달의민족 주아" pitchFamily="18" charset="-127"/>
              </a:rPr>
              <a:t>Quiz 4)</a:t>
            </a:r>
            <a:endParaRPr lang="ko-KR" altLang="en-US" dirty="0">
              <a:latin typeface="배달의민족 주아" pitchFamily="18" charset="-127"/>
              <a:ea typeface="배달의민족 주아" pitchFamily="18" charset="-127"/>
            </a:endParaRPr>
          </a:p>
        </p:txBody>
      </p:sp>
      <p:sp>
        <p:nvSpPr>
          <p:cNvPr id="7" name="제목 1">
            <a:extLst>
              <a:ext uri="{FF2B5EF4-FFF2-40B4-BE49-F238E27FC236}">
                <a16:creationId xmlns:a16="http://schemas.microsoft.com/office/drawing/2014/main" id="{6504B4F8-58F8-47B0-B6CB-4D1F2F2D9DFD}"/>
              </a:ext>
            </a:extLst>
          </p:cNvPr>
          <p:cNvSpPr txBox="1">
            <a:spLocks/>
          </p:cNvSpPr>
          <p:nvPr/>
        </p:nvSpPr>
        <p:spPr>
          <a:xfrm>
            <a:off x="683568" y="1958975"/>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altLang="ko-KR" sz="2000" dirty="0" err="1">
                <a:latin typeface="배달의민족 주아" panose="02020603020101020101" pitchFamily="18" charset="-127"/>
                <a:ea typeface="배달의민족 주아" panose="02020603020101020101" pitchFamily="18" charset="-127"/>
              </a:rPr>
              <a:t>company_names</a:t>
            </a:r>
            <a:r>
              <a:rPr lang="en-US" altLang="ko-KR" sz="2000" dirty="0">
                <a:latin typeface="배달의민족 주아" panose="02020603020101020101" pitchFamily="18" charset="-127"/>
                <a:ea typeface="배달의민족 주아" panose="02020603020101020101" pitchFamily="18" charset="-127"/>
              </a:rPr>
              <a:t> = ["AA</a:t>
            </a:r>
            <a:r>
              <a:rPr lang="ko-KR" altLang="en-US" sz="2000" dirty="0">
                <a:latin typeface="배달의민족 주아" panose="02020603020101020101" pitchFamily="18" charset="-127"/>
                <a:ea typeface="배달의민족 주아" panose="02020603020101020101" pitchFamily="18" charset="-127"/>
              </a:rPr>
              <a:t>전자</a:t>
            </a:r>
            <a:r>
              <a:rPr lang="en-US" altLang="ko-KR" sz="2000" dirty="0">
                <a:latin typeface="배달의민족 주아" panose="02020603020101020101" pitchFamily="18" charset="-127"/>
                <a:ea typeface="배달의민족 주아" panose="02020603020101020101" pitchFamily="18" charset="-127"/>
              </a:rPr>
              <a:t>", "BB</a:t>
            </a:r>
            <a:r>
              <a:rPr lang="ko-KR" altLang="en-US" sz="2000" dirty="0">
                <a:latin typeface="배달의민족 주아" panose="02020603020101020101" pitchFamily="18" charset="-127"/>
                <a:ea typeface="배달의민족 주아" panose="02020603020101020101" pitchFamily="18" charset="-127"/>
              </a:rPr>
              <a:t>패션</a:t>
            </a:r>
            <a:r>
              <a:rPr lang="en-US" altLang="ko-KR" sz="2000" dirty="0">
                <a:latin typeface="배달의민족 주아" panose="02020603020101020101" pitchFamily="18" charset="-127"/>
                <a:ea typeface="배달의민족 주아" panose="02020603020101020101" pitchFamily="18" charset="-127"/>
              </a:rPr>
              <a:t>", "CC</a:t>
            </a:r>
            <a:r>
              <a:rPr lang="ko-KR" altLang="en-US" sz="2000" dirty="0">
                <a:latin typeface="배달의민족 주아" panose="02020603020101020101" pitchFamily="18" charset="-127"/>
                <a:ea typeface="배달의민족 주아" panose="02020603020101020101" pitchFamily="18" charset="-127"/>
              </a:rPr>
              <a:t>조선</a:t>
            </a:r>
            <a:r>
              <a:rPr lang="en-US" altLang="ko-KR" sz="2000" dirty="0">
                <a:latin typeface="배달의민족 주아" panose="02020603020101020101" pitchFamily="18" charset="-127"/>
                <a:ea typeface="배달의민족 주아" panose="02020603020101020101" pitchFamily="18" charset="-127"/>
              </a:rPr>
              <a:t>","DD</a:t>
            </a:r>
            <a:r>
              <a:rPr lang="ko-KR" altLang="en-US" sz="2000" dirty="0">
                <a:latin typeface="배달의민족 주아" panose="02020603020101020101" pitchFamily="18" charset="-127"/>
                <a:ea typeface="배달의민족 주아" panose="02020603020101020101" pitchFamily="18" charset="-127"/>
              </a:rPr>
              <a:t>유통</a:t>
            </a:r>
            <a:r>
              <a:rPr lang="en-US" altLang="ko-KR" sz="2000" dirty="0">
                <a:latin typeface="배달의민족 주아" panose="02020603020101020101" pitchFamily="18" charset="-127"/>
                <a:ea typeface="배달의민족 주아" panose="02020603020101020101" pitchFamily="18" charset="-127"/>
              </a:rPr>
              <a:t>", "EE</a:t>
            </a:r>
            <a:r>
              <a:rPr lang="ko-KR" altLang="en-US" sz="2000" dirty="0">
                <a:latin typeface="배달의민족 주아" panose="02020603020101020101" pitchFamily="18" charset="-127"/>
                <a:ea typeface="배달의민족 주아" panose="02020603020101020101" pitchFamily="18" charset="-127"/>
              </a:rPr>
              <a:t>발전</a:t>
            </a:r>
            <a:r>
              <a:rPr lang="en-US" altLang="ko-KR" sz="2000" dirty="0">
                <a:latin typeface="배달의민족 주아" panose="02020603020101020101" pitchFamily="18" charset="-127"/>
                <a:ea typeface="배달의민족 주아" panose="02020603020101020101" pitchFamily="18" charset="-127"/>
              </a:rPr>
              <a:t>"]</a:t>
            </a:r>
          </a:p>
          <a:p>
            <a:pPr algn="l"/>
            <a:endParaRPr lang="en-US" altLang="ko-KR" sz="2400" dirty="0">
              <a:latin typeface="배달의민족 주아" panose="02020603020101020101" pitchFamily="18" charset="-127"/>
              <a:ea typeface="배달의민족 주아" panose="02020603020101020101" pitchFamily="18" charset="-127"/>
            </a:endParaRPr>
          </a:p>
          <a:p>
            <a:pPr algn="l"/>
            <a:r>
              <a:rPr lang="en-US" altLang="ko-KR" sz="2000" dirty="0">
                <a:latin typeface="배달의민족 주아" panose="02020603020101020101" pitchFamily="18" charset="-127"/>
                <a:ea typeface="배달의민족 주아" panose="02020603020101020101" pitchFamily="18" charset="-127"/>
              </a:rPr>
              <a:t>Q) </a:t>
            </a:r>
            <a:r>
              <a:rPr lang="ko-KR" altLang="en-US" sz="2000" dirty="0">
                <a:latin typeface="배달의민족 주아" panose="02020603020101020101" pitchFamily="18" charset="-127"/>
                <a:ea typeface="배달의민족 주아" panose="02020603020101020101" pitchFamily="18" charset="-127"/>
              </a:rPr>
              <a:t>위 리스트에서 </a:t>
            </a:r>
            <a:r>
              <a:rPr lang="en-US" altLang="ko-KR" sz="2000" dirty="0">
                <a:latin typeface="배달의민족 주아" panose="02020603020101020101" pitchFamily="18" charset="-127"/>
                <a:ea typeface="배달의민족 주아" panose="02020603020101020101" pitchFamily="18" charset="-127"/>
              </a:rPr>
              <a:t>"BB</a:t>
            </a:r>
            <a:r>
              <a:rPr lang="ko-KR" altLang="en-US" sz="2000" dirty="0">
                <a:latin typeface="배달의민족 주아" panose="02020603020101020101" pitchFamily="18" charset="-127"/>
                <a:ea typeface="배달의민족 주아" panose="02020603020101020101" pitchFamily="18" charset="-127"/>
              </a:rPr>
              <a:t>패션</a:t>
            </a:r>
            <a:r>
              <a:rPr lang="en-US" altLang="ko-KR" sz="2000" dirty="0">
                <a:latin typeface="배달의민족 주아" panose="02020603020101020101" pitchFamily="18" charset="-127"/>
                <a:ea typeface="배달의민족 주아" panose="02020603020101020101" pitchFamily="18" charset="-127"/>
              </a:rPr>
              <a:t>", "CC</a:t>
            </a:r>
            <a:r>
              <a:rPr lang="ko-KR" altLang="en-US" sz="2000" dirty="0">
                <a:latin typeface="배달의민족 주아" panose="02020603020101020101" pitchFamily="18" charset="-127"/>
                <a:ea typeface="배달의민족 주아" panose="02020603020101020101" pitchFamily="18" charset="-127"/>
              </a:rPr>
              <a:t>조선</a:t>
            </a:r>
            <a:r>
              <a:rPr lang="en-US" altLang="ko-KR" sz="2000" dirty="0">
                <a:latin typeface="배달의민족 주아" panose="02020603020101020101" pitchFamily="18" charset="-127"/>
                <a:ea typeface="배달의민족 주아" panose="02020603020101020101" pitchFamily="18" charset="-127"/>
              </a:rPr>
              <a:t>", "DD</a:t>
            </a:r>
            <a:r>
              <a:rPr lang="ko-KR" altLang="en-US" sz="2000" dirty="0">
                <a:latin typeface="배달의민족 주아" panose="02020603020101020101" pitchFamily="18" charset="-127"/>
                <a:ea typeface="배달의민족 주아" panose="02020603020101020101" pitchFamily="18" charset="-127"/>
              </a:rPr>
              <a:t>유통</a:t>
            </a:r>
            <a:r>
              <a:rPr lang="en-US" altLang="ko-KR" sz="2000" dirty="0">
                <a:latin typeface="배달의민족 주아" panose="02020603020101020101" pitchFamily="18" charset="-127"/>
                <a:ea typeface="배달의민족 주아" panose="02020603020101020101" pitchFamily="18" charset="-127"/>
              </a:rPr>
              <a:t>"</a:t>
            </a:r>
            <a:r>
              <a:rPr lang="ko-KR" altLang="en-US" sz="2000" dirty="0">
                <a:latin typeface="배달의민족 주아" panose="02020603020101020101" pitchFamily="18" charset="-127"/>
                <a:ea typeface="배달의민족 주아" panose="02020603020101020101" pitchFamily="18" charset="-127"/>
              </a:rPr>
              <a:t>을 가져오려면</a:t>
            </a:r>
            <a:r>
              <a:rPr lang="en-US" altLang="ko-KR" sz="2000" dirty="0">
                <a:latin typeface="배달의민족 주아" panose="02020603020101020101" pitchFamily="18" charset="-127"/>
                <a:ea typeface="배달의민족 주아" panose="02020603020101020101" pitchFamily="18" charset="-127"/>
              </a:rPr>
              <a:t>?</a:t>
            </a:r>
          </a:p>
        </p:txBody>
      </p:sp>
    </p:spTree>
    <p:extLst>
      <p:ext uri="{BB962C8B-B14F-4D97-AF65-F5344CB8AC3E}">
        <p14:creationId xmlns:p14="http://schemas.microsoft.com/office/powerpoint/2010/main" val="938769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308304" y="6516052"/>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4" name="제목 1"/>
          <p:cNvSpPr txBox="1">
            <a:spLocks/>
          </p:cNvSpPr>
          <p:nvPr/>
        </p:nvSpPr>
        <p:spPr>
          <a:xfrm>
            <a:off x="685800" y="1633444"/>
            <a:ext cx="7772400" cy="817310"/>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endParaRPr lang="ko-KR" altLang="en-US" dirty="0">
              <a:latin typeface="배달의민족 주아" pitchFamily="18" charset="-127"/>
              <a:ea typeface="배달의민족 주아" pitchFamily="18" charset="-127"/>
            </a:endParaRPr>
          </a:p>
        </p:txBody>
      </p:sp>
      <p:sp>
        <p:nvSpPr>
          <p:cNvPr id="5" name="직사각형 4"/>
          <p:cNvSpPr/>
          <p:nvPr/>
        </p:nvSpPr>
        <p:spPr>
          <a:xfrm>
            <a:off x="107504" y="116632"/>
            <a:ext cx="2592288" cy="646331"/>
          </a:xfrm>
          <a:prstGeom prst="rect">
            <a:avLst/>
          </a:prstGeom>
        </p:spPr>
        <p:txBody>
          <a:bodyPr wrap="square">
            <a:spAutoFit/>
          </a:bodyPr>
          <a:lstStyle/>
          <a:p>
            <a:r>
              <a:rPr lang="en-US" altLang="ko-KR" dirty="0">
                <a:latin typeface="배달의민족 주아" pitchFamily="18" charset="-127"/>
                <a:ea typeface="배달의민족 주아" pitchFamily="18" charset="-127"/>
              </a:rPr>
              <a:t>2. </a:t>
            </a:r>
            <a:r>
              <a:rPr lang="ko-KR" altLang="en-US" dirty="0">
                <a:latin typeface="배달의민족 주아" pitchFamily="18" charset="-127"/>
                <a:ea typeface="배달의민족 주아" pitchFamily="18" charset="-127"/>
              </a:rPr>
              <a:t>리스트 가지고 놀기</a:t>
            </a:r>
            <a:br>
              <a:rPr lang="en-US" altLang="ko-KR" dirty="0">
                <a:latin typeface="배달의민족 주아" pitchFamily="18" charset="-127"/>
                <a:ea typeface="배달의민족 주아" pitchFamily="18" charset="-127"/>
              </a:rPr>
            </a:br>
            <a:endParaRPr lang="ko-KR" altLang="en-US" dirty="0"/>
          </a:p>
        </p:txBody>
      </p:sp>
      <p:sp>
        <p:nvSpPr>
          <p:cNvPr id="17" name="제목 1">
            <a:extLst>
              <a:ext uri="{FF2B5EF4-FFF2-40B4-BE49-F238E27FC236}">
                <a16:creationId xmlns:a16="http://schemas.microsoft.com/office/drawing/2014/main" id="{A255E17B-2961-4941-801C-B4BE7B1B1D36}"/>
              </a:ext>
            </a:extLst>
          </p:cNvPr>
          <p:cNvSpPr>
            <a:spLocks noGrp="1"/>
          </p:cNvSpPr>
          <p:nvPr>
            <p:ph type="ctrTitle"/>
          </p:nvPr>
        </p:nvSpPr>
        <p:spPr>
          <a:xfrm>
            <a:off x="685800" y="548680"/>
            <a:ext cx="7772400" cy="1470025"/>
          </a:xfrm>
        </p:spPr>
        <p:txBody>
          <a:bodyPr/>
          <a:lstStyle/>
          <a:p>
            <a:r>
              <a:rPr lang="ko-KR" altLang="en-US" dirty="0">
                <a:latin typeface="배달의민족 주아" pitchFamily="18" charset="-127"/>
                <a:ea typeface="배달의민족 주아" pitchFamily="18" charset="-127"/>
              </a:rPr>
              <a:t>리스트 길이 구하기</a:t>
            </a:r>
          </a:p>
        </p:txBody>
      </p:sp>
      <p:sp>
        <p:nvSpPr>
          <p:cNvPr id="7" name="제목 1">
            <a:extLst>
              <a:ext uri="{FF2B5EF4-FFF2-40B4-BE49-F238E27FC236}">
                <a16:creationId xmlns:a16="http://schemas.microsoft.com/office/drawing/2014/main" id="{6504B4F8-58F8-47B0-B6CB-4D1F2F2D9DFD}"/>
              </a:ext>
            </a:extLst>
          </p:cNvPr>
          <p:cNvSpPr txBox="1">
            <a:spLocks/>
          </p:cNvSpPr>
          <p:nvPr/>
        </p:nvSpPr>
        <p:spPr>
          <a:xfrm>
            <a:off x="683568" y="1628800"/>
            <a:ext cx="7772400" cy="1152128"/>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sz="3200" dirty="0" err="1">
                <a:solidFill>
                  <a:schemeClr val="accent6"/>
                </a:solidFill>
                <a:latin typeface="배달의민족 주아" pitchFamily="18" charset="-127"/>
                <a:ea typeface="배달의민족 주아" pitchFamily="18" charset="-127"/>
              </a:rPr>
              <a:t>len</a:t>
            </a:r>
            <a:r>
              <a:rPr lang="en-US" altLang="ko-KR" sz="3200" dirty="0">
                <a:solidFill>
                  <a:schemeClr val="accent6"/>
                </a:solidFill>
                <a:latin typeface="배달의민족 주아" pitchFamily="18" charset="-127"/>
                <a:ea typeface="배달의민족 주아" pitchFamily="18" charset="-127"/>
              </a:rPr>
              <a:t>(</a:t>
            </a:r>
            <a:r>
              <a:rPr lang="ko-KR" altLang="en-US" sz="3200" dirty="0">
                <a:solidFill>
                  <a:schemeClr val="accent6"/>
                </a:solidFill>
                <a:latin typeface="배달의민족 주아" pitchFamily="18" charset="-127"/>
                <a:ea typeface="배달의민족 주아" pitchFamily="18" charset="-127"/>
              </a:rPr>
              <a:t>리스트</a:t>
            </a:r>
            <a:r>
              <a:rPr lang="en-US" altLang="ko-KR" sz="3200" dirty="0">
                <a:solidFill>
                  <a:schemeClr val="accent6"/>
                </a:solidFill>
                <a:latin typeface="배달의민족 주아" pitchFamily="18" charset="-127"/>
                <a:ea typeface="배달의민족 주아" pitchFamily="18" charset="-127"/>
              </a:rPr>
              <a:t>)</a:t>
            </a:r>
          </a:p>
        </p:txBody>
      </p:sp>
      <p:pic>
        <p:nvPicPr>
          <p:cNvPr id="23" name="Picture 2" descr="C:\Users\Administrator\Downloads\free-icon-package-2945609.png">
            <a:extLst>
              <a:ext uri="{FF2B5EF4-FFF2-40B4-BE49-F238E27FC236}">
                <a16:creationId xmlns:a16="http://schemas.microsoft.com/office/drawing/2014/main" id="{6DC77C43-14FC-4BDB-B3B4-96F0D2CF62F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3038"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C:\Users\Administrator\Downloads\free-icon-package-2945609.png">
            <a:extLst>
              <a:ext uri="{FF2B5EF4-FFF2-40B4-BE49-F238E27FC236}">
                <a16:creationId xmlns:a16="http://schemas.microsoft.com/office/drawing/2014/main" id="{40E67783-F7EA-43C7-ABFF-2EC98ECC6F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C:\Users\Administrator\Downloads\free-icon-package-2945609.png">
            <a:extLst>
              <a:ext uri="{FF2B5EF4-FFF2-40B4-BE49-F238E27FC236}">
                <a16:creationId xmlns:a16="http://schemas.microsoft.com/office/drawing/2014/main" id="{85C68625-16DA-4B5F-A1D4-98862CE9C40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sp>
        <p:nvSpPr>
          <p:cNvPr id="26" name="사각형: 둥근 모서리 25">
            <a:extLst>
              <a:ext uri="{FF2B5EF4-FFF2-40B4-BE49-F238E27FC236}">
                <a16:creationId xmlns:a16="http://schemas.microsoft.com/office/drawing/2014/main" id="{E35A42E4-2B3D-4DF4-B58D-4F3554610FF9}"/>
              </a:ext>
            </a:extLst>
          </p:cNvPr>
          <p:cNvSpPr/>
          <p:nvPr/>
        </p:nvSpPr>
        <p:spPr>
          <a:xfrm>
            <a:off x="611562" y="3429000"/>
            <a:ext cx="8064891" cy="2016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7" name="직선 화살표 연결선 26">
            <a:extLst>
              <a:ext uri="{FF2B5EF4-FFF2-40B4-BE49-F238E27FC236}">
                <a16:creationId xmlns:a16="http://schemas.microsoft.com/office/drawing/2014/main" id="{02752334-D3FB-413F-BEF2-02C0ED4BDD68}"/>
              </a:ext>
            </a:extLst>
          </p:cNvPr>
          <p:cNvCxnSpPr>
            <a:cxnSpLocks/>
          </p:cNvCxnSpPr>
          <p:nvPr/>
        </p:nvCxnSpPr>
        <p:spPr>
          <a:xfrm flipV="1">
            <a:off x="3018232" y="5262340"/>
            <a:ext cx="0" cy="4491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8" name="직사각형 27">
            <a:extLst>
              <a:ext uri="{FF2B5EF4-FFF2-40B4-BE49-F238E27FC236}">
                <a16:creationId xmlns:a16="http://schemas.microsoft.com/office/drawing/2014/main" id="{1FA8415E-F58B-4A75-BA8C-C7A6ECDEF359}"/>
              </a:ext>
            </a:extLst>
          </p:cNvPr>
          <p:cNvSpPr/>
          <p:nvPr/>
        </p:nvSpPr>
        <p:spPr>
          <a:xfrm>
            <a:off x="2377054"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1 </a:t>
            </a:r>
            <a:r>
              <a:rPr lang="ko-KR" altLang="en-US" dirty="0">
                <a:latin typeface="배달의민족 주아" pitchFamily="18" charset="-127"/>
                <a:ea typeface="배달의민족 주아" pitchFamily="18" charset="-127"/>
              </a:rPr>
              <a:t>번 인덱스</a:t>
            </a:r>
            <a:endParaRPr lang="ko-KR" altLang="en-US" dirty="0"/>
          </a:p>
        </p:txBody>
      </p:sp>
      <p:cxnSp>
        <p:nvCxnSpPr>
          <p:cNvPr id="29" name="직선 화살표 연결선 28">
            <a:extLst>
              <a:ext uri="{FF2B5EF4-FFF2-40B4-BE49-F238E27FC236}">
                <a16:creationId xmlns:a16="http://schemas.microsoft.com/office/drawing/2014/main" id="{1AFCB306-7AAE-4AA3-A86E-2911D5EDEECE}"/>
              </a:ext>
            </a:extLst>
          </p:cNvPr>
          <p:cNvCxnSpPr>
            <a:cxnSpLocks/>
          </p:cNvCxnSpPr>
          <p:nvPr/>
        </p:nvCxnSpPr>
        <p:spPr>
          <a:xfrm flipH="1" flipV="1">
            <a:off x="4632941" y="5270916"/>
            <a:ext cx="7378" cy="4320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0" name="직사각형 29">
            <a:extLst>
              <a:ext uri="{FF2B5EF4-FFF2-40B4-BE49-F238E27FC236}">
                <a16:creationId xmlns:a16="http://schemas.microsoft.com/office/drawing/2014/main" id="{40E83BD9-75D1-422E-8E6D-407941096BE0}"/>
              </a:ext>
            </a:extLst>
          </p:cNvPr>
          <p:cNvSpPr/>
          <p:nvPr/>
        </p:nvSpPr>
        <p:spPr>
          <a:xfrm>
            <a:off x="3984869" y="5718954"/>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2 </a:t>
            </a:r>
            <a:r>
              <a:rPr lang="ko-KR" altLang="en-US" dirty="0">
                <a:latin typeface="배달의민족 주아" pitchFamily="18" charset="-127"/>
                <a:ea typeface="배달의민족 주아" pitchFamily="18" charset="-127"/>
              </a:rPr>
              <a:t>번 인덱스</a:t>
            </a:r>
            <a:endParaRPr lang="ko-KR" altLang="en-US" dirty="0"/>
          </a:p>
        </p:txBody>
      </p:sp>
      <p:cxnSp>
        <p:nvCxnSpPr>
          <p:cNvPr id="31" name="직선 화살표 연결선 30">
            <a:extLst>
              <a:ext uri="{FF2B5EF4-FFF2-40B4-BE49-F238E27FC236}">
                <a16:creationId xmlns:a16="http://schemas.microsoft.com/office/drawing/2014/main" id="{48AC440F-870C-439C-9817-D0544AE8ED9C}"/>
              </a:ext>
            </a:extLst>
          </p:cNvPr>
          <p:cNvCxnSpPr>
            <a:cxnSpLocks/>
          </p:cNvCxnSpPr>
          <p:nvPr/>
        </p:nvCxnSpPr>
        <p:spPr>
          <a:xfrm flipV="1">
            <a:off x="6217117" y="5268632"/>
            <a:ext cx="4044" cy="44290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2" name="직사각형 31">
            <a:extLst>
              <a:ext uri="{FF2B5EF4-FFF2-40B4-BE49-F238E27FC236}">
                <a16:creationId xmlns:a16="http://schemas.microsoft.com/office/drawing/2014/main" id="{EBF9F06D-CF0A-4F6F-9C31-5AA1CE931274}"/>
              </a:ext>
            </a:extLst>
          </p:cNvPr>
          <p:cNvSpPr/>
          <p:nvPr/>
        </p:nvSpPr>
        <p:spPr>
          <a:xfrm>
            <a:off x="5569045"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3 </a:t>
            </a:r>
            <a:r>
              <a:rPr lang="ko-KR" altLang="en-US" dirty="0">
                <a:latin typeface="배달의민족 주아" pitchFamily="18" charset="-127"/>
                <a:ea typeface="배달의민족 주아" pitchFamily="18" charset="-127"/>
              </a:rPr>
              <a:t>번 인덱스</a:t>
            </a:r>
            <a:endParaRPr lang="ko-KR" altLang="en-US" dirty="0"/>
          </a:p>
        </p:txBody>
      </p:sp>
      <p:sp>
        <p:nvSpPr>
          <p:cNvPr id="33" name="직사각형 32">
            <a:extLst>
              <a:ext uri="{FF2B5EF4-FFF2-40B4-BE49-F238E27FC236}">
                <a16:creationId xmlns:a16="http://schemas.microsoft.com/office/drawing/2014/main" id="{31C277EC-DAEB-4326-9F4B-16F4EAA208BF}"/>
              </a:ext>
            </a:extLst>
          </p:cNvPr>
          <p:cNvSpPr/>
          <p:nvPr/>
        </p:nvSpPr>
        <p:spPr>
          <a:xfrm>
            <a:off x="2771800"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[1]</a:t>
            </a:r>
            <a:endParaRPr lang="ko-KR" altLang="en-US" dirty="0"/>
          </a:p>
        </p:txBody>
      </p:sp>
      <p:sp>
        <p:nvSpPr>
          <p:cNvPr id="34" name="직사각형 33">
            <a:extLst>
              <a:ext uri="{FF2B5EF4-FFF2-40B4-BE49-F238E27FC236}">
                <a16:creationId xmlns:a16="http://schemas.microsoft.com/office/drawing/2014/main" id="{5EE87729-326D-4FE3-8A75-9E30545FD300}"/>
              </a:ext>
            </a:extLst>
          </p:cNvPr>
          <p:cNvSpPr/>
          <p:nvPr/>
        </p:nvSpPr>
        <p:spPr>
          <a:xfrm>
            <a:off x="4355976"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[2]</a:t>
            </a:r>
            <a:endParaRPr lang="ko-KR" altLang="en-US" dirty="0"/>
          </a:p>
        </p:txBody>
      </p:sp>
      <p:sp>
        <p:nvSpPr>
          <p:cNvPr id="38" name="직사각형 37">
            <a:extLst>
              <a:ext uri="{FF2B5EF4-FFF2-40B4-BE49-F238E27FC236}">
                <a16:creationId xmlns:a16="http://schemas.microsoft.com/office/drawing/2014/main" id="{097FEFE3-3351-4C80-B363-BBC34A162658}"/>
              </a:ext>
            </a:extLst>
          </p:cNvPr>
          <p:cNvSpPr/>
          <p:nvPr/>
        </p:nvSpPr>
        <p:spPr>
          <a:xfrm>
            <a:off x="5961198"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[3]</a:t>
            </a:r>
            <a:endParaRPr lang="ko-KR" altLang="en-US" dirty="0"/>
          </a:p>
        </p:txBody>
      </p:sp>
      <p:pic>
        <p:nvPicPr>
          <p:cNvPr id="39" name="Picture 2" descr="C:\Users\Administrator\Downloads\free-icon-package-2945609.png">
            <a:extLst>
              <a:ext uri="{FF2B5EF4-FFF2-40B4-BE49-F238E27FC236}">
                <a16:creationId xmlns:a16="http://schemas.microsoft.com/office/drawing/2014/main" id="{001C3CAE-023A-4443-9638-95738836AFD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cxnSp>
        <p:nvCxnSpPr>
          <p:cNvPr id="40" name="직선 화살표 연결선 39">
            <a:extLst>
              <a:ext uri="{FF2B5EF4-FFF2-40B4-BE49-F238E27FC236}">
                <a16:creationId xmlns:a16="http://schemas.microsoft.com/office/drawing/2014/main" id="{E6769032-F5BA-45CB-B669-88E2142772B7}"/>
              </a:ext>
            </a:extLst>
          </p:cNvPr>
          <p:cNvCxnSpPr>
            <a:cxnSpLocks/>
          </p:cNvCxnSpPr>
          <p:nvPr/>
        </p:nvCxnSpPr>
        <p:spPr>
          <a:xfrm flipV="1">
            <a:off x="1468762" y="5262340"/>
            <a:ext cx="0" cy="4491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1" name="직사각형 40">
            <a:extLst>
              <a:ext uri="{FF2B5EF4-FFF2-40B4-BE49-F238E27FC236}">
                <a16:creationId xmlns:a16="http://schemas.microsoft.com/office/drawing/2014/main" id="{B9D1C41B-7EA3-41CA-BDA6-499768FB16BF}"/>
              </a:ext>
            </a:extLst>
          </p:cNvPr>
          <p:cNvSpPr/>
          <p:nvPr/>
        </p:nvSpPr>
        <p:spPr>
          <a:xfrm>
            <a:off x="827584"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0 </a:t>
            </a:r>
            <a:r>
              <a:rPr lang="ko-KR" altLang="en-US" dirty="0">
                <a:latin typeface="배달의민족 주아" pitchFamily="18" charset="-127"/>
                <a:ea typeface="배달의민족 주아" pitchFamily="18" charset="-127"/>
              </a:rPr>
              <a:t>번 인덱스</a:t>
            </a:r>
            <a:endParaRPr lang="ko-KR" altLang="en-US" dirty="0"/>
          </a:p>
        </p:txBody>
      </p:sp>
      <p:sp>
        <p:nvSpPr>
          <p:cNvPr id="42" name="직사각형 41">
            <a:extLst>
              <a:ext uri="{FF2B5EF4-FFF2-40B4-BE49-F238E27FC236}">
                <a16:creationId xmlns:a16="http://schemas.microsoft.com/office/drawing/2014/main" id="{A1D0B364-8641-4ADE-9D2F-74E533FC8DD4}"/>
              </a:ext>
            </a:extLst>
          </p:cNvPr>
          <p:cNvSpPr/>
          <p:nvPr/>
        </p:nvSpPr>
        <p:spPr>
          <a:xfrm>
            <a:off x="1222330"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[0]</a:t>
            </a:r>
            <a:endParaRPr lang="ko-KR" altLang="en-US" dirty="0"/>
          </a:p>
        </p:txBody>
      </p:sp>
      <p:pic>
        <p:nvPicPr>
          <p:cNvPr id="48" name="Picture 2" descr="C:\Users\Administrator\Downloads\free-icon-package-2945609.png">
            <a:extLst>
              <a:ext uri="{FF2B5EF4-FFF2-40B4-BE49-F238E27FC236}">
                <a16:creationId xmlns:a16="http://schemas.microsoft.com/office/drawing/2014/main" id="{65F97CD3-4816-4CFB-B4BA-1C9274682D1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40374"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직선 화살표 연결선 48">
            <a:extLst>
              <a:ext uri="{FF2B5EF4-FFF2-40B4-BE49-F238E27FC236}">
                <a16:creationId xmlns:a16="http://schemas.microsoft.com/office/drawing/2014/main" id="{6A7098FD-1D3F-4E16-B725-70C579E334D9}"/>
              </a:ext>
            </a:extLst>
          </p:cNvPr>
          <p:cNvCxnSpPr>
            <a:cxnSpLocks/>
          </p:cNvCxnSpPr>
          <p:nvPr/>
        </p:nvCxnSpPr>
        <p:spPr>
          <a:xfrm flipV="1">
            <a:off x="7821395" y="5268632"/>
            <a:ext cx="4044" cy="44290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0" name="직사각형 49">
            <a:extLst>
              <a:ext uri="{FF2B5EF4-FFF2-40B4-BE49-F238E27FC236}">
                <a16:creationId xmlns:a16="http://schemas.microsoft.com/office/drawing/2014/main" id="{66A0B269-438A-4C16-BE26-FBBB1388766C}"/>
              </a:ext>
            </a:extLst>
          </p:cNvPr>
          <p:cNvSpPr/>
          <p:nvPr/>
        </p:nvSpPr>
        <p:spPr>
          <a:xfrm>
            <a:off x="7173323"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4 </a:t>
            </a:r>
            <a:r>
              <a:rPr lang="ko-KR" altLang="en-US" dirty="0">
                <a:latin typeface="배달의민족 주아" pitchFamily="18" charset="-127"/>
                <a:ea typeface="배달의민족 주아" pitchFamily="18" charset="-127"/>
              </a:rPr>
              <a:t>번 인덱스</a:t>
            </a:r>
            <a:endParaRPr lang="ko-KR" altLang="en-US" dirty="0"/>
          </a:p>
        </p:txBody>
      </p:sp>
      <p:sp>
        <p:nvSpPr>
          <p:cNvPr id="51" name="직사각형 50">
            <a:extLst>
              <a:ext uri="{FF2B5EF4-FFF2-40B4-BE49-F238E27FC236}">
                <a16:creationId xmlns:a16="http://schemas.microsoft.com/office/drawing/2014/main" id="{042050B7-D5E3-4A90-BE2D-01912D7688E1}"/>
              </a:ext>
            </a:extLst>
          </p:cNvPr>
          <p:cNvSpPr/>
          <p:nvPr/>
        </p:nvSpPr>
        <p:spPr>
          <a:xfrm>
            <a:off x="7565476"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[4]</a:t>
            </a:r>
            <a:endParaRPr lang="ko-KR" altLang="en-US" dirty="0"/>
          </a:p>
        </p:txBody>
      </p:sp>
    </p:spTree>
    <p:extLst>
      <p:ext uri="{BB962C8B-B14F-4D97-AF65-F5344CB8AC3E}">
        <p14:creationId xmlns:p14="http://schemas.microsoft.com/office/powerpoint/2010/main" val="2293283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308304" y="6516052"/>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4" name="제목 1"/>
          <p:cNvSpPr txBox="1">
            <a:spLocks/>
          </p:cNvSpPr>
          <p:nvPr/>
        </p:nvSpPr>
        <p:spPr>
          <a:xfrm>
            <a:off x="685800" y="1633444"/>
            <a:ext cx="7772400" cy="817310"/>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endParaRPr lang="ko-KR" altLang="en-US" dirty="0">
              <a:latin typeface="배달의민족 주아" pitchFamily="18" charset="-127"/>
              <a:ea typeface="배달의민족 주아" pitchFamily="18" charset="-127"/>
            </a:endParaRPr>
          </a:p>
        </p:txBody>
      </p:sp>
      <p:sp>
        <p:nvSpPr>
          <p:cNvPr id="5" name="직사각형 4"/>
          <p:cNvSpPr/>
          <p:nvPr/>
        </p:nvSpPr>
        <p:spPr>
          <a:xfrm>
            <a:off x="107504" y="116632"/>
            <a:ext cx="2592288" cy="646331"/>
          </a:xfrm>
          <a:prstGeom prst="rect">
            <a:avLst/>
          </a:prstGeom>
        </p:spPr>
        <p:txBody>
          <a:bodyPr wrap="square">
            <a:spAutoFit/>
          </a:bodyPr>
          <a:lstStyle/>
          <a:p>
            <a:r>
              <a:rPr lang="en-US" altLang="ko-KR" dirty="0">
                <a:latin typeface="배달의민족 주아" pitchFamily="18" charset="-127"/>
                <a:ea typeface="배달의민족 주아" pitchFamily="18" charset="-127"/>
              </a:rPr>
              <a:t>2. </a:t>
            </a:r>
            <a:r>
              <a:rPr lang="ko-KR" altLang="en-US" dirty="0">
                <a:latin typeface="배달의민족 주아" pitchFamily="18" charset="-127"/>
                <a:ea typeface="배달의민족 주아" pitchFamily="18" charset="-127"/>
              </a:rPr>
              <a:t>리스트 가지고 놀기</a:t>
            </a:r>
            <a:br>
              <a:rPr lang="en-US" altLang="ko-KR" dirty="0">
                <a:latin typeface="배달의민족 주아" pitchFamily="18" charset="-127"/>
                <a:ea typeface="배달의민족 주아" pitchFamily="18" charset="-127"/>
              </a:rPr>
            </a:br>
            <a:endParaRPr lang="ko-KR" altLang="en-US" dirty="0"/>
          </a:p>
        </p:txBody>
      </p:sp>
      <p:sp>
        <p:nvSpPr>
          <p:cNvPr id="17" name="제목 1">
            <a:extLst>
              <a:ext uri="{FF2B5EF4-FFF2-40B4-BE49-F238E27FC236}">
                <a16:creationId xmlns:a16="http://schemas.microsoft.com/office/drawing/2014/main" id="{A255E17B-2961-4941-801C-B4BE7B1B1D36}"/>
              </a:ext>
            </a:extLst>
          </p:cNvPr>
          <p:cNvSpPr>
            <a:spLocks noGrp="1"/>
          </p:cNvSpPr>
          <p:nvPr>
            <p:ph type="ctrTitle"/>
          </p:nvPr>
        </p:nvSpPr>
        <p:spPr>
          <a:xfrm>
            <a:off x="685800" y="548680"/>
            <a:ext cx="7772400" cy="1470025"/>
          </a:xfrm>
        </p:spPr>
        <p:txBody>
          <a:bodyPr/>
          <a:lstStyle/>
          <a:p>
            <a:r>
              <a:rPr lang="ko-KR" altLang="en-US" dirty="0">
                <a:latin typeface="배달의민족 주아" pitchFamily="18" charset="-127"/>
                <a:ea typeface="배달의민족 주아" pitchFamily="18" charset="-127"/>
              </a:rPr>
              <a:t>리스트 정렬하기</a:t>
            </a:r>
          </a:p>
        </p:txBody>
      </p:sp>
      <p:sp>
        <p:nvSpPr>
          <p:cNvPr id="7" name="제목 1">
            <a:extLst>
              <a:ext uri="{FF2B5EF4-FFF2-40B4-BE49-F238E27FC236}">
                <a16:creationId xmlns:a16="http://schemas.microsoft.com/office/drawing/2014/main" id="{6504B4F8-58F8-47B0-B6CB-4D1F2F2D9DFD}"/>
              </a:ext>
            </a:extLst>
          </p:cNvPr>
          <p:cNvSpPr txBox="1">
            <a:spLocks/>
          </p:cNvSpPr>
          <p:nvPr/>
        </p:nvSpPr>
        <p:spPr>
          <a:xfrm>
            <a:off x="683568" y="1628800"/>
            <a:ext cx="7772400" cy="1152128"/>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ko-KR" altLang="en-US" sz="3200" dirty="0">
                <a:solidFill>
                  <a:schemeClr val="accent6"/>
                </a:solidFill>
                <a:latin typeface="배달의민족 주아" pitchFamily="18" charset="-127"/>
                <a:ea typeface="배달의민족 주아" pitchFamily="18" charset="-127"/>
              </a:rPr>
              <a:t>리스트</a:t>
            </a:r>
            <a:r>
              <a:rPr lang="en-US" altLang="ko-KR" sz="3200" dirty="0">
                <a:solidFill>
                  <a:schemeClr val="accent6"/>
                </a:solidFill>
                <a:latin typeface="배달의민족 주아" pitchFamily="18" charset="-127"/>
                <a:ea typeface="배달의민족 주아" pitchFamily="18" charset="-127"/>
              </a:rPr>
              <a:t>.sort()</a:t>
            </a:r>
          </a:p>
        </p:txBody>
      </p:sp>
      <p:pic>
        <p:nvPicPr>
          <p:cNvPr id="23" name="Picture 2" descr="C:\Users\Administrator\Downloads\free-icon-package-2945609.png">
            <a:extLst>
              <a:ext uri="{FF2B5EF4-FFF2-40B4-BE49-F238E27FC236}">
                <a16:creationId xmlns:a16="http://schemas.microsoft.com/office/drawing/2014/main" id="{6DC77C43-14FC-4BDB-B3B4-96F0D2CF62F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3038"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C:\Users\Administrator\Downloads\free-icon-package-2945609.png">
            <a:extLst>
              <a:ext uri="{FF2B5EF4-FFF2-40B4-BE49-F238E27FC236}">
                <a16:creationId xmlns:a16="http://schemas.microsoft.com/office/drawing/2014/main" id="{40E67783-F7EA-43C7-ABFF-2EC98ECC6F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C:\Users\Administrator\Downloads\free-icon-package-2945609.png">
            <a:extLst>
              <a:ext uri="{FF2B5EF4-FFF2-40B4-BE49-F238E27FC236}">
                <a16:creationId xmlns:a16="http://schemas.microsoft.com/office/drawing/2014/main" id="{85C68625-16DA-4B5F-A1D4-98862CE9C40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sp>
        <p:nvSpPr>
          <p:cNvPr id="26" name="사각형: 둥근 모서리 25">
            <a:extLst>
              <a:ext uri="{FF2B5EF4-FFF2-40B4-BE49-F238E27FC236}">
                <a16:creationId xmlns:a16="http://schemas.microsoft.com/office/drawing/2014/main" id="{E35A42E4-2B3D-4DF4-B58D-4F3554610FF9}"/>
              </a:ext>
            </a:extLst>
          </p:cNvPr>
          <p:cNvSpPr/>
          <p:nvPr/>
        </p:nvSpPr>
        <p:spPr>
          <a:xfrm>
            <a:off x="611562" y="3429000"/>
            <a:ext cx="8064891" cy="2016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7" name="직선 화살표 연결선 26">
            <a:extLst>
              <a:ext uri="{FF2B5EF4-FFF2-40B4-BE49-F238E27FC236}">
                <a16:creationId xmlns:a16="http://schemas.microsoft.com/office/drawing/2014/main" id="{02752334-D3FB-413F-BEF2-02C0ED4BDD68}"/>
              </a:ext>
            </a:extLst>
          </p:cNvPr>
          <p:cNvCxnSpPr>
            <a:cxnSpLocks/>
          </p:cNvCxnSpPr>
          <p:nvPr/>
        </p:nvCxnSpPr>
        <p:spPr>
          <a:xfrm flipV="1">
            <a:off x="3018232" y="5262340"/>
            <a:ext cx="0" cy="4491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8" name="직사각형 27">
            <a:extLst>
              <a:ext uri="{FF2B5EF4-FFF2-40B4-BE49-F238E27FC236}">
                <a16:creationId xmlns:a16="http://schemas.microsoft.com/office/drawing/2014/main" id="{1FA8415E-F58B-4A75-BA8C-C7A6ECDEF359}"/>
              </a:ext>
            </a:extLst>
          </p:cNvPr>
          <p:cNvSpPr/>
          <p:nvPr/>
        </p:nvSpPr>
        <p:spPr>
          <a:xfrm>
            <a:off x="2377054"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1 </a:t>
            </a:r>
            <a:r>
              <a:rPr lang="ko-KR" altLang="en-US" dirty="0">
                <a:latin typeface="배달의민족 주아" pitchFamily="18" charset="-127"/>
                <a:ea typeface="배달의민족 주아" pitchFamily="18" charset="-127"/>
              </a:rPr>
              <a:t>번 인덱스</a:t>
            </a:r>
            <a:endParaRPr lang="ko-KR" altLang="en-US" dirty="0"/>
          </a:p>
        </p:txBody>
      </p:sp>
      <p:cxnSp>
        <p:nvCxnSpPr>
          <p:cNvPr id="29" name="직선 화살표 연결선 28">
            <a:extLst>
              <a:ext uri="{FF2B5EF4-FFF2-40B4-BE49-F238E27FC236}">
                <a16:creationId xmlns:a16="http://schemas.microsoft.com/office/drawing/2014/main" id="{1AFCB306-7AAE-4AA3-A86E-2911D5EDEECE}"/>
              </a:ext>
            </a:extLst>
          </p:cNvPr>
          <p:cNvCxnSpPr>
            <a:cxnSpLocks/>
          </p:cNvCxnSpPr>
          <p:nvPr/>
        </p:nvCxnSpPr>
        <p:spPr>
          <a:xfrm flipH="1" flipV="1">
            <a:off x="4632941" y="5270916"/>
            <a:ext cx="7378" cy="4320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0" name="직사각형 29">
            <a:extLst>
              <a:ext uri="{FF2B5EF4-FFF2-40B4-BE49-F238E27FC236}">
                <a16:creationId xmlns:a16="http://schemas.microsoft.com/office/drawing/2014/main" id="{40E83BD9-75D1-422E-8E6D-407941096BE0}"/>
              </a:ext>
            </a:extLst>
          </p:cNvPr>
          <p:cNvSpPr/>
          <p:nvPr/>
        </p:nvSpPr>
        <p:spPr>
          <a:xfrm>
            <a:off x="3984869" y="5718954"/>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2 </a:t>
            </a:r>
            <a:r>
              <a:rPr lang="ko-KR" altLang="en-US" dirty="0">
                <a:latin typeface="배달의민족 주아" pitchFamily="18" charset="-127"/>
                <a:ea typeface="배달의민족 주아" pitchFamily="18" charset="-127"/>
              </a:rPr>
              <a:t>번 인덱스</a:t>
            </a:r>
            <a:endParaRPr lang="ko-KR" altLang="en-US" dirty="0"/>
          </a:p>
        </p:txBody>
      </p:sp>
      <p:cxnSp>
        <p:nvCxnSpPr>
          <p:cNvPr id="31" name="직선 화살표 연결선 30">
            <a:extLst>
              <a:ext uri="{FF2B5EF4-FFF2-40B4-BE49-F238E27FC236}">
                <a16:creationId xmlns:a16="http://schemas.microsoft.com/office/drawing/2014/main" id="{48AC440F-870C-439C-9817-D0544AE8ED9C}"/>
              </a:ext>
            </a:extLst>
          </p:cNvPr>
          <p:cNvCxnSpPr>
            <a:cxnSpLocks/>
          </p:cNvCxnSpPr>
          <p:nvPr/>
        </p:nvCxnSpPr>
        <p:spPr>
          <a:xfrm flipV="1">
            <a:off x="6217117" y="5268632"/>
            <a:ext cx="4044" cy="44290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2" name="직사각형 31">
            <a:extLst>
              <a:ext uri="{FF2B5EF4-FFF2-40B4-BE49-F238E27FC236}">
                <a16:creationId xmlns:a16="http://schemas.microsoft.com/office/drawing/2014/main" id="{EBF9F06D-CF0A-4F6F-9C31-5AA1CE931274}"/>
              </a:ext>
            </a:extLst>
          </p:cNvPr>
          <p:cNvSpPr/>
          <p:nvPr/>
        </p:nvSpPr>
        <p:spPr>
          <a:xfrm>
            <a:off x="5569045"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3 </a:t>
            </a:r>
            <a:r>
              <a:rPr lang="ko-KR" altLang="en-US" dirty="0">
                <a:latin typeface="배달의민족 주아" pitchFamily="18" charset="-127"/>
                <a:ea typeface="배달의민족 주아" pitchFamily="18" charset="-127"/>
              </a:rPr>
              <a:t>번 인덱스</a:t>
            </a:r>
            <a:endParaRPr lang="ko-KR" altLang="en-US" dirty="0"/>
          </a:p>
        </p:txBody>
      </p:sp>
      <p:sp>
        <p:nvSpPr>
          <p:cNvPr id="33" name="직사각형 32">
            <a:extLst>
              <a:ext uri="{FF2B5EF4-FFF2-40B4-BE49-F238E27FC236}">
                <a16:creationId xmlns:a16="http://schemas.microsoft.com/office/drawing/2014/main" id="{31C277EC-DAEB-4326-9F4B-16F4EAA208BF}"/>
              </a:ext>
            </a:extLst>
          </p:cNvPr>
          <p:cNvSpPr/>
          <p:nvPr/>
        </p:nvSpPr>
        <p:spPr>
          <a:xfrm>
            <a:off x="2771800"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[1]</a:t>
            </a:r>
            <a:endParaRPr lang="ko-KR" altLang="en-US" dirty="0"/>
          </a:p>
        </p:txBody>
      </p:sp>
      <p:sp>
        <p:nvSpPr>
          <p:cNvPr id="34" name="직사각형 33">
            <a:extLst>
              <a:ext uri="{FF2B5EF4-FFF2-40B4-BE49-F238E27FC236}">
                <a16:creationId xmlns:a16="http://schemas.microsoft.com/office/drawing/2014/main" id="{5EE87729-326D-4FE3-8A75-9E30545FD300}"/>
              </a:ext>
            </a:extLst>
          </p:cNvPr>
          <p:cNvSpPr/>
          <p:nvPr/>
        </p:nvSpPr>
        <p:spPr>
          <a:xfrm>
            <a:off x="4355976"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[2]</a:t>
            </a:r>
            <a:endParaRPr lang="ko-KR" altLang="en-US" dirty="0"/>
          </a:p>
        </p:txBody>
      </p:sp>
      <p:sp>
        <p:nvSpPr>
          <p:cNvPr id="38" name="직사각형 37">
            <a:extLst>
              <a:ext uri="{FF2B5EF4-FFF2-40B4-BE49-F238E27FC236}">
                <a16:creationId xmlns:a16="http://schemas.microsoft.com/office/drawing/2014/main" id="{097FEFE3-3351-4C80-B363-BBC34A162658}"/>
              </a:ext>
            </a:extLst>
          </p:cNvPr>
          <p:cNvSpPr/>
          <p:nvPr/>
        </p:nvSpPr>
        <p:spPr>
          <a:xfrm>
            <a:off x="5961198"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[3]</a:t>
            </a:r>
            <a:endParaRPr lang="ko-KR" altLang="en-US" dirty="0"/>
          </a:p>
        </p:txBody>
      </p:sp>
      <p:pic>
        <p:nvPicPr>
          <p:cNvPr id="39" name="Picture 2" descr="C:\Users\Administrator\Downloads\free-icon-package-2945609.png">
            <a:extLst>
              <a:ext uri="{FF2B5EF4-FFF2-40B4-BE49-F238E27FC236}">
                <a16:creationId xmlns:a16="http://schemas.microsoft.com/office/drawing/2014/main" id="{001C3CAE-023A-4443-9638-95738836AFD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cxnSp>
        <p:nvCxnSpPr>
          <p:cNvPr id="40" name="직선 화살표 연결선 39">
            <a:extLst>
              <a:ext uri="{FF2B5EF4-FFF2-40B4-BE49-F238E27FC236}">
                <a16:creationId xmlns:a16="http://schemas.microsoft.com/office/drawing/2014/main" id="{E6769032-F5BA-45CB-B669-88E2142772B7}"/>
              </a:ext>
            </a:extLst>
          </p:cNvPr>
          <p:cNvCxnSpPr>
            <a:cxnSpLocks/>
          </p:cNvCxnSpPr>
          <p:nvPr/>
        </p:nvCxnSpPr>
        <p:spPr>
          <a:xfrm flipV="1">
            <a:off x="1468762" y="5262340"/>
            <a:ext cx="0" cy="4491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1" name="직사각형 40">
            <a:extLst>
              <a:ext uri="{FF2B5EF4-FFF2-40B4-BE49-F238E27FC236}">
                <a16:creationId xmlns:a16="http://schemas.microsoft.com/office/drawing/2014/main" id="{B9D1C41B-7EA3-41CA-BDA6-499768FB16BF}"/>
              </a:ext>
            </a:extLst>
          </p:cNvPr>
          <p:cNvSpPr/>
          <p:nvPr/>
        </p:nvSpPr>
        <p:spPr>
          <a:xfrm>
            <a:off x="827584"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0 </a:t>
            </a:r>
            <a:r>
              <a:rPr lang="ko-KR" altLang="en-US" dirty="0">
                <a:latin typeface="배달의민족 주아" pitchFamily="18" charset="-127"/>
                <a:ea typeface="배달의민족 주아" pitchFamily="18" charset="-127"/>
              </a:rPr>
              <a:t>번 인덱스</a:t>
            </a:r>
            <a:endParaRPr lang="ko-KR" altLang="en-US" dirty="0"/>
          </a:p>
        </p:txBody>
      </p:sp>
      <p:sp>
        <p:nvSpPr>
          <p:cNvPr id="42" name="직사각형 41">
            <a:extLst>
              <a:ext uri="{FF2B5EF4-FFF2-40B4-BE49-F238E27FC236}">
                <a16:creationId xmlns:a16="http://schemas.microsoft.com/office/drawing/2014/main" id="{A1D0B364-8641-4ADE-9D2F-74E533FC8DD4}"/>
              </a:ext>
            </a:extLst>
          </p:cNvPr>
          <p:cNvSpPr/>
          <p:nvPr/>
        </p:nvSpPr>
        <p:spPr>
          <a:xfrm>
            <a:off x="1222330"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[0]</a:t>
            </a:r>
            <a:endParaRPr lang="ko-KR" altLang="en-US" dirty="0"/>
          </a:p>
        </p:txBody>
      </p:sp>
      <p:pic>
        <p:nvPicPr>
          <p:cNvPr id="48" name="Picture 2" descr="C:\Users\Administrator\Downloads\free-icon-package-2945609.png">
            <a:extLst>
              <a:ext uri="{FF2B5EF4-FFF2-40B4-BE49-F238E27FC236}">
                <a16:creationId xmlns:a16="http://schemas.microsoft.com/office/drawing/2014/main" id="{65F97CD3-4816-4CFB-B4BA-1C9274682D1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40374"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직선 화살표 연결선 48">
            <a:extLst>
              <a:ext uri="{FF2B5EF4-FFF2-40B4-BE49-F238E27FC236}">
                <a16:creationId xmlns:a16="http://schemas.microsoft.com/office/drawing/2014/main" id="{6A7098FD-1D3F-4E16-B725-70C579E334D9}"/>
              </a:ext>
            </a:extLst>
          </p:cNvPr>
          <p:cNvCxnSpPr>
            <a:cxnSpLocks/>
          </p:cNvCxnSpPr>
          <p:nvPr/>
        </p:nvCxnSpPr>
        <p:spPr>
          <a:xfrm flipV="1">
            <a:off x="7821395" y="5268632"/>
            <a:ext cx="4044" cy="44290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0" name="직사각형 49">
            <a:extLst>
              <a:ext uri="{FF2B5EF4-FFF2-40B4-BE49-F238E27FC236}">
                <a16:creationId xmlns:a16="http://schemas.microsoft.com/office/drawing/2014/main" id="{66A0B269-438A-4C16-BE26-FBBB1388766C}"/>
              </a:ext>
            </a:extLst>
          </p:cNvPr>
          <p:cNvSpPr/>
          <p:nvPr/>
        </p:nvSpPr>
        <p:spPr>
          <a:xfrm>
            <a:off x="7173323"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4 </a:t>
            </a:r>
            <a:r>
              <a:rPr lang="ko-KR" altLang="en-US" dirty="0">
                <a:latin typeface="배달의민족 주아" pitchFamily="18" charset="-127"/>
                <a:ea typeface="배달의민족 주아" pitchFamily="18" charset="-127"/>
              </a:rPr>
              <a:t>번 인덱스</a:t>
            </a:r>
            <a:endParaRPr lang="ko-KR" altLang="en-US" dirty="0"/>
          </a:p>
        </p:txBody>
      </p:sp>
      <p:sp>
        <p:nvSpPr>
          <p:cNvPr id="51" name="직사각형 50">
            <a:extLst>
              <a:ext uri="{FF2B5EF4-FFF2-40B4-BE49-F238E27FC236}">
                <a16:creationId xmlns:a16="http://schemas.microsoft.com/office/drawing/2014/main" id="{042050B7-D5E3-4A90-BE2D-01912D7688E1}"/>
              </a:ext>
            </a:extLst>
          </p:cNvPr>
          <p:cNvSpPr/>
          <p:nvPr/>
        </p:nvSpPr>
        <p:spPr>
          <a:xfrm>
            <a:off x="7565476"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[4]</a:t>
            </a:r>
            <a:endParaRPr lang="ko-KR" altLang="en-US" dirty="0"/>
          </a:p>
        </p:txBody>
      </p:sp>
    </p:spTree>
    <p:extLst>
      <p:ext uri="{BB962C8B-B14F-4D97-AF65-F5344CB8AC3E}">
        <p14:creationId xmlns:p14="http://schemas.microsoft.com/office/powerpoint/2010/main" val="285698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제목 1"/>
          <p:cNvSpPr>
            <a:spLocks noGrp="1"/>
          </p:cNvSpPr>
          <p:nvPr>
            <p:ph type="ctrTitle"/>
          </p:nvPr>
        </p:nvSpPr>
        <p:spPr>
          <a:xfrm>
            <a:off x="1984176" y="2319015"/>
            <a:ext cx="7772400" cy="1470025"/>
          </a:xfrm>
        </p:spPr>
        <p:txBody>
          <a:bodyPr>
            <a:normAutofit fontScale="90000"/>
          </a:bodyPr>
          <a:lstStyle/>
          <a:p>
            <a:pPr algn="l"/>
            <a:r>
              <a:rPr lang="ko-KR" altLang="en-US" sz="2800" dirty="0">
                <a:solidFill>
                  <a:srgbClr val="FDE035"/>
                </a:solidFill>
                <a:latin typeface="배달의민족 주아" pitchFamily="18" charset="-127"/>
                <a:ea typeface="배달의민족 주아" pitchFamily="18" charset="-127"/>
              </a:rPr>
              <a:t>목차</a:t>
            </a:r>
            <a:br>
              <a:rPr lang="en-US" altLang="ko-KR" sz="2800" dirty="0">
                <a:solidFill>
                  <a:schemeClr val="accent5"/>
                </a:solidFill>
                <a:latin typeface="배달의민족 주아" pitchFamily="18" charset="-127"/>
                <a:ea typeface="배달의민족 주아" pitchFamily="18" charset="-127"/>
              </a:rPr>
            </a:br>
            <a:br>
              <a:rPr lang="en-US" altLang="ko-KR" dirty="0">
                <a:solidFill>
                  <a:schemeClr val="bg1"/>
                </a:solidFill>
                <a:latin typeface="배달의민족 주아" pitchFamily="18" charset="-127"/>
                <a:ea typeface="배달의민족 주아" pitchFamily="18" charset="-127"/>
              </a:rPr>
            </a:br>
            <a:r>
              <a:rPr lang="en-US" altLang="ko-KR" sz="3600" dirty="0">
                <a:solidFill>
                  <a:schemeClr val="bg1"/>
                </a:solidFill>
                <a:latin typeface="배달의민족 주아" pitchFamily="18" charset="-127"/>
                <a:ea typeface="배달의민족 주아" pitchFamily="18" charset="-127"/>
              </a:rPr>
              <a:t>1. </a:t>
            </a:r>
            <a:r>
              <a:rPr lang="ko-KR" altLang="en-US" sz="3600" dirty="0">
                <a:solidFill>
                  <a:schemeClr val="bg1"/>
                </a:solidFill>
                <a:latin typeface="배달의민족 주아" pitchFamily="18" charset="-127"/>
                <a:ea typeface="배달의민족 주아" pitchFamily="18" charset="-127"/>
              </a:rPr>
              <a:t>리스트란</a:t>
            </a:r>
            <a:r>
              <a:rPr lang="en-US" altLang="ko-KR" sz="3600" dirty="0">
                <a:solidFill>
                  <a:schemeClr val="bg1"/>
                </a:solidFill>
                <a:latin typeface="배달의민족 주아" pitchFamily="18" charset="-127"/>
                <a:ea typeface="배달의민족 주아" pitchFamily="18" charset="-127"/>
              </a:rPr>
              <a:t>?</a:t>
            </a:r>
            <a:br>
              <a:rPr lang="en-US" altLang="ko-KR" sz="3600" dirty="0">
                <a:solidFill>
                  <a:schemeClr val="bg1"/>
                </a:solidFill>
                <a:latin typeface="배달의민족 주아" pitchFamily="18" charset="-127"/>
                <a:ea typeface="배달의민족 주아" pitchFamily="18" charset="-127"/>
              </a:rPr>
            </a:br>
            <a:r>
              <a:rPr lang="en-US" altLang="ko-KR" sz="3600" dirty="0">
                <a:solidFill>
                  <a:schemeClr val="bg1"/>
                </a:solidFill>
                <a:latin typeface="배달의민족 주아" pitchFamily="18" charset="-127"/>
                <a:ea typeface="배달의민족 주아" pitchFamily="18" charset="-127"/>
              </a:rPr>
              <a:t>	1.1 </a:t>
            </a:r>
            <a:r>
              <a:rPr lang="ko-KR" altLang="en-US" sz="3600" dirty="0">
                <a:solidFill>
                  <a:schemeClr val="bg1"/>
                </a:solidFill>
                <a:latin typeface="배달의민족 주아" pitchFamily="18" charset="-127"/>
                <a:ea typeface="배달의민족 주아" pitchFamily="18" charset="-127"/>
              </a:rPr>
              <a:t>새로운 자료형 리스트</a:t>
            </a:r>
            <a:br>
              <a:rPr lang="en-US" altLang="ko-KR" sz="3600" dirty="0">
                <a:solidFill>
                  <a:schemeClr val="bg1"/>
                </a:solidFill>
                <a:latin typeface="배달의민족 주아" pitchFamily="18" charset="-127"/>
                <a:ea typeface="배달의민족 주아" pitchFamily="18" charset="-127"/>
              </a:rPr>
            </a:br>
            <a:r>
              <a:rPr lang="en-US" altLang="ko-KR" sz="3600" dirty="0">
                <a:solidFill>
                  <a:schemeClr val="bg1"/>
                </a:solidFill>
                <a:latin typeface="배달의민족 주아" pitchFamily="18" charset="-127"/>
                <a:ea typeface="배달의민족 주아" pitchFamily="18" charset="-127"/>
              </a:rPr>
              <a:t>	1.2 </a:t>
            </a:r>
            <a:r>
              <a:rPr lang="ko-KR" altLang="en-US" sz="3600" dirty="0">
                <a:solidFill>
                  <a:schemeClr val="bg1"/>
                </a:solidFill>
                <a:latin typeface="배달의민족 주아" pitchFamily="18" charset="-127"/>
                <a:ea typeface="배달의민족 주아" pitchFamily="18" charset="-127"/>
              </a:rPr>
              <a:t>리스트를 사용하는 이유</a:t>
            </a:r>
            <a:br>
              <a:rPr lang="en-US" altLang="ko-KR" sz="3600" dirty="0">
                <a:solidFill>
                  <a:schemeClr val="bg1"/>
                </a:solidFill>
                <a:latin typeface="배달의민족 주아" pitchFamily="18" charset="-127"/>
                <a:ea typeface="배달의민족 주아" pitchFamily="18" charset="-127"/>
              </a:rPr>
            </a:br>
            <a:r>
              <a:rPr lang="en-US" altLang="ko-KR" sz="3600" dirty="0">
                <a:solidFill>
                  <a:schemeClr val="bg1"/>
                </a:solidFill>
                <a:latin typeface="배달의민족 주아" pitchFamily="18" charset="-127"/>
                <a:ea typeface="배달의민족 주아" pitchFamily="18" charset="-127"/>
              </a:rPr>
              <a:t>	1.3 </a:t>
            </a:r>
            <a:r>
              <a:rPr lang="ko-KR" altLang="en-US" sz="3600" dirty="0">
                <a:solidFill>
                  <a:schemeClr val="bg1"/>
                </a:solidFill>
                <a:latin typeface="배달의민족 주아" pitchFamily="18" charset="-127"/>
                <a:ea typeface="배달의민족 주아" pitchFamily="18" charset="-127"/>
              </a:rPr>
              <a:t>리스트의 기본 구조</a:t>
            </a:r>
            <a:br>
              <a:rPr lang="en-US" altLang="ko-KR" sz="3600" dirty="0">
                <a:solidFill>
                  <a:schemeClr val="bg1"/>
                </a:solidFill>
                <a:latin typeface="배달의민족 주아" pitchFamily="18" charset="-127"/>
                <a:ea typeface="배달의민족 주아" pitchFamily="18" charset="-127"/>
              </a:rPr>
            </a:br>
            <a:r>
              <a:rPr lang="en-US" altLang="ko-KR" sz="3600" dirty="0">
                <a:solidFill>
                  <a:schemeClr val="bg1"/>
                </a:solidFill>
                <a:latin typeface="배달의민족 주아" pitchFamily="18" charset="-127"/>
                <a:ea typeface="배달의민족 주아" pitchFamily="18" charset="-127"/>
              </a:rPr>
              <a:t>2. </a:t>
            </a:r>
            <a:r>
              <a:rPr lang="ko-KR" altLang="en-US" sz="3600" dirty="0">
                <a:solidFill>
                  <a:schemeClr val="bg1"/>
                </a:solidFill>
                <a:latin typeface="배달의민족 주아" pitchFamily="18" charset="-127"/>
                <a:ea typeface="배달의민족 주아" pitchFamily="18" charset="-127"/>
              </a:rPr>
              <a:t>리스트 가지고 놀기</a:t>
            </a:r>
            <a:br>
              <a:rPr lang="en-US" altLang="ko-KR" sz="3600" dirty="0">
                <a:solidFill>
                  <a:schemeClr val="bg1"/>
                </a:solidFill>
                <a:latin typeface="배달의민족 주아" pitchFamily="18" charset="-127"/>
                <a:ea typeface="배달의민족 주아" pitchFamily="18" charset="-127"/>
              </a:rPr>
            </a:br>
            <a:r>
              <a:rPr lang="en-US" altLang="ko-KR" sz="3600" dirty="0">
                <a:solidFill>
                  <a:schemeClr val="bg1"/>
                </a:solidFill>
                <a:latin typeface="배달의민족 주아" pitchFamily="18" charset="-127"/>
                <a:ea typeface="배달의민족 주아" pitchFamily="18" charset="-127"/>
              </a:rPr>
              <a:t>	2.1 </a:t>
            </a:r>
            <a:r>
              <a:rPr lang="ko-KR" altLang="en-US" sz="3600" dirty="0">
                <a:solidFill>
                  <a:schemeClr val="bg1"/>
                </a:solidFill>
                <a:latin typeface="배달의민족 주아" pitchFamily="18" charset="-127"/>
                <a:ea typeface="배달의민족 주아" pitchFamily="18" charset="-127"/>
              </a:rPr>
              <a:t>데이터 접근하기</a:t>
            </a:r>
            <a:br>
              <a:rPr lang="en-US" altLang="ko-KR" sz="3600" dirty="0">
                <a:solidFill>
                  <a:schemeClr val="bg1"/>
                </a:solidFill>
                <a:latin typeface="배달의민족 주아" pitchFamily="18" charset="-127"/>
                <a:ea typeface="배달의민족 주아" pitchFamily="18" charset="-127"/>
              </a:rPr>
            </a:br>
            <a:r>
              <a:rPr lang="en-US" altLang="ko-KR" sz="3600" dirty="0">
                <a:solidFill>
                  <a:schemeClr val="bg1"/>
                </a:solidFill>
                <a:latin typeface="배달의민족 주아" pitchFamily="18" charset="-127"/>
                <a:ea typeface="배달의민족 주아" pitchFamily="18" charset="-127"/>
              </a:rPr>
              <a:t>	2.2 </a:t>
            </a:r>
            <a:r>
              <a:rPr lang="ko-KR" altLang="en-US" sz="3600" dirty="0">
                <a:solidFill>
                  <a:schemeClr val="bg1"/>
                </a:solidFill>
                <a:latin typeface="배달의민족 주아" pitchFamily="18" charset="-127"/>
                <a:ea typeface="배달의민족 주아" pitchFamily="18" charset="-127"/>
              </a:rPr>
              <a:t>데이터 추가하기</a:t>
            </a:r>
            <a:br>
              <a:rPr lang="en-US" altLang="ko-KR" sz="3600" dirty="0">
                <a:solidFill>
                  <a:schemeClr val="bg1"/>
                </a:solidFill>
                <a:latin typeface="배달의민족 주아" pitchFamily="18" charset="-127"/>
                <a:ea typeface="배달의민족 주아" pitchFamily="18" charset="-127"/>
              </a:rPr>
            </a:br>
            <a:r>
              <a:rPr lang="en-US" altLang="ko-KR" sz="3600" dirty="0">
                <a:solidFill>
                  <a:schemeClr val="bg1"/>
                </a:solidFill>
                <a:latin typeface="배달의민족 주아" pitchFamily="18" charset="-127"/>
                <a:ea typeface="배달의민족 주아" pitchFamily="18" charset="-127"/>
              </a:rPr>
              <a:t>	2.3 </a:t>
            </a:r>
            <a:r>
              <a:rPr lang="ko-KR" altLang="en-US" sz="3600" dirty="0">
                <a:solidFill>
                  <a:schemeClr val="bg1"/>
                </a:solidFill>
                <a:latin typeface="배달의민족 주아" pitchFamily="18" charset="-127"/>
                <a:ea typeface="배달의민족 주아" pitchFamily="18" charset="-127"/>
              </a:rPr>
              <a:t>데이터 </a:t>
            </a:r>
            <a:r>
              <a:rPr lang="ko-KR" altLang="en-US" sz="3600" dirty="0" err="1">
                <a:solidFill>
                  <a:schemeClr val="bg1"/>
                </a:solidFill>
                <a:latin typeface="배달의민족 주아" pitchFamily="18" charset="-127"/>
                <a:ea typeface="배달의민족 주아" pitchFamily="18" charset="-127"/>
              </a:rPr>
              <a:t>여러개</a:t>
            </a:r>
            <a:r>
              <a:rPr lang="ko-KR" altLang="en-US" sz="3600" dirty="0">
                <a:solidFill>
                  <a:schemeClr val="bg1"/>
                </a:solidFill>
                <a:latin typeface="배달의민족 주아" pitchFamily="18" charset="-127"/>
                <a:ea typeface="배달의민족 주아" pitchFamily="18" charset="-127"/>
              </a:rPr>
              <a:t> </a:t>
            </a:r>
            <a:r>
              <a:rPr lang="ko-KR" altLang="en-US" sz="3600" dirty="0" err="1">
                <a:solidFill>
                  <a:schemeClr val="bg1"/>
                </a:solidFill>
                <a:latin typeface="배달의민족 주아" pitchFamily="18" charset="-127"/>
                <a:ea typeface="배달의민족 주아" pitchFamily="18" charset="-127"/>
              </a:rPr>
              <a:t>가지고오기</a:t>
            </a:r>
            <a:br>
              <a:rPr lang="en-US" altLang="ko-KR" sz="3600" dirty="0">
                <a:solidFill>
                  <a:schemeClr val="bg1"/>
                </a:solidFill>
                <a:latin typeface="배달의민족 주아" pitchFamily="18" charset="-127"/>
                <a:ea typeface="배달의민족 주아" pitchFamily="18" charset="-127"/>
              </a:rPr>
            </a:br>
            <a:r>
              <a:rPr lang="en-US" altLang="ko-KR" sz="3600" dirty="0">
                <a:solidFill>
                  <a:schemeClr val="bg1"/>
                </a:solidFill>
                <a:latin typeface="배달의민족 주아" pitchFamily="18" charset="-127"/>
                <a:ea typeface="배달의민족 주아" pitchFamily="18" charset="-127"/>
              </a:rPr>
              <a:t>	2.4 </a:t>
            </a:r>
            <a:r>
              <a:rPr lang="ko-KR" altLang="en-US" sz="3600" dirty="0">
                <a:solidFill>
                  <a:schemeClr val="bg1"/>
                </a:solidFill>
                <a:latin typeface="배달의민족 주아" pitchFamily="18" charset="-127"/>
                <a:ea typeface="배달의민족 주아" pitchFamily="18" charset="-127"/>
              </a:rPr>
              <a:t>리스트 길이 구하기</a:t>
            </a:r>
            <a:br>
              <a:rPr lang="en-US" altLang="ko-KR" sz="3600" dirty="0">
                <a:solidFill>
                  <a:schemeClr val="bg1"/>
                </a:solidFill>
                <a:latin typeface="배달의민족 주아" pitchFamily="18" charset="-127"/>
                <a:ea typeface="배달의민족 주아" pitchFamily="18" charset="-127"/>
              </a:rPr>
            </a:br>
            <a:r>
              <a:rPr lang="en-US" altLang="ko-KR" sz="3600" dirty="0">
                <a:solidFill>
                  <a:schemeClr val="bg1"/>
                </a:solidFill>
                <a:latin typeface="배달의민족 주아" pitchFamily="18" charset="-127"/>
                <a:ea typeface="배달의민족 주아" pitchFamily="18" charset="-127"/>
              </a:rPr>
              <a:t>	2.5 </a:t>
            </a:r>
            <a:r>
              <a:rPr lang="ko-KR" altLang="en-US" sz="3600" dirty="0">
                <a:solidFill>
                  <a:schemeClr val="bg1"/>
                </a:solidFill>
                <a:latin typeface="배달의민족 주아" pitchFamily="18" charset="-127"/>
                <a:ea typeface="배달의민족 주아" pitchFamily="18" charset="-127"/>
              </a:rPr>
              <a:t>리스트 정렬하기</a:t>
            </a:r>
            <a:endParaRPr lang="ko-KR" altLang="en-US" sz="3600" dirty="0">
              <a:solidFill>
                <a:srgbClr val="FDE035"/>
              </a:solidFill>
              <a:latin typeface="배달의민족 주아" pitchFamily="18" charset="-127"/>
              <a:ea typeface="배달의민족 주아" pitchFamily="18" charset="-127"/>
            </a:endParaRPr>
          </a:p>
        </p:txBody>
      </p:sp>
      <p:sp>
        <p:nvSpPr>
          <p:cNvPr id="3" name="TextBox 2"/>
          <p:cNvSpPr txBox="1"/>
          <p:nvPr/>
        </p:nvSpPr>
        <p:spPr>
          <a:xfrm>
            <a:off x="7341547" y="6516052"/>
            <a:ext cx="1838965" cy="369332"/>
          </a:xfrm>
          <a:prstGeom prst="rect">
            <a:avLst/>
          </a:prstGeom>
          <a:noFill/>
        </p:spPr>
        <p:txBody>
          <a:bodyPr wrap="none" rtlCol="0">
            <a:spAutoFit/>
          </a:bodyPr>
          <a:lstStyle/>
          <a:p>
            <a:r>
              <a:rPr lang="en-US" altLang="ko-KR" dirty="0">
                <a:solidFill>
                  <a:srgbClr val="FDE035"/>
                </a:solidFill>
                <a:latin typeface="배달의민족 도현" pitchFamily="50" charset="-127"/>
                <a:ea typeface="배달의민족 도현" pitchFamily="50" charset="-127"/>
              </a:rPr>
              <a:t>S</a:t>
            </a:r>
            <a:r>
              <a:rPr lang="en-US" altLang="ko-KR" dirty="0">
                <a:solidFill>
                  <a:schemeClr val="bg1"/>
                </a:solidFill>
                <a:latin typeface="배달의민족 도현" pitchFamily="50" charset="-127"/>
                <a:ea typeface="배달의민족 도현" pitchFamily="50" charset="-127"/>
              </a:rPr>
              <a:t>TART</a:t>
            </a:r>
            <a:r>
              <a:rPr lang="en-US" altLang="ko-KR" dirty="0">
                <a:solidFill>
                  <a:srgbClr val="FDE035"/>
                </a:solidFill>
                <a:latin typeface="배달의민족 도현" pitchFamily="50" charset="-127"/>
                <a:ea typeface="배달의민족 도현" pitchFamily="50" charset="-127"/>
              </a:rPr>
              <a:t>C</a:t>
            </a:r>
            <a:r>
              <a:rPr lang="en-US" altLang="ko-KR" dirty="0">
                <a:solidFill>
                  <a:schemeClr val="bg1"/>
                </a:solidFill>
                <a:latin typeface="배달의민족 도현" pitchFamily="50" charset="-127"/>
                <a:ea typeface="배달의민족 도현" pitchFamily="50" charset="-127"/>
              </a:rPr>
              <a:t>ODING</a:t>
            </a:r>
            <a:endParaRPr lang="ko-KR" altLang="en-US" dirty="0">
              <a:solidFill>
                <a:schemeClr val="bg1"/>
              </a:solidFill>
              <a:latin typeface="배달의민족 도현" pitchFamily="50" charset="-127"/>
              <a:ea typeface="배달의민족 도현" pitchFamily="50" charset="-127"/>
            </a:endParaRPr>
          </a:p>
        </p:txBody>
      </p:sp>
    </p:spTree>
    <p:extLst>
      <p:ext uri="{BB962C8B-B14F-4D97-AF65-F5344CB8AC3E}">
        <p14:creationId xmlns:p14="http://schemas.microsoft.com/office/powerpoint/2010/main" val="4252018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5" name="제목 1"/>
          <p:cNvSpPr txBox="1">
            <a:spLocks/>
          </p:cNvSpPr>
          <p:nvPr/>
        </p:nvSpPr>
        <p:spPr>
          <a:xfrm>
            <a:off x="827584" y="2204864"/>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ko-KR" altLang="en-US" dirty="0">
                <a:latin typeface="배달의민족 주아" pitchFamily="18" charset="-127"/>
                <a:ea typeface="배달의민족 주아" pitchFamily="18" charset="-127"/>
              </a:rPr>
              <a:t>감사합니다</a:t>
            </a:r>
          </a:p>
        </p:txBody>
      </p:sp>
      <p:sp>
        <p:nvSpPr>
          <p:cNvPr id="3" name="TextBox 2"/>
          <p:cNvSpPr txBox="1"/>
          <p:nvPr/>
        </p:nvSpPr>
        <p:spPr>
          <a:xfrm>
            <a:off x="6588224" y="6165304"/>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4" name="직사각형 3"/>
          <p:cNvSpPr/>
          <p:nvPr/>
        </p:nvSpPr>
        <p:spPr>
          <a:xfrm>
            <a:off x="3054547" y="5723964"/>
            <a:ext cx="3171061" cy="369332"/>
          </a:xfrm>
          <a:prstGeom prst="rect">
            <a:avLst/>
          </a:prstGeom>
        </p:spPr>
        <p:txBody>
          <a:bodyPr wrap="none">
            <a:spAutoFit/>
          </a:bodyPr>
          <a:lstStyle/>
          <a:p>
            <a:r>
              <a:rPr lang="en-US" altLang="ko-KR" i="1" dirty="0">
                <a:latin typeface="Adobe Ming Std L" pitchFamily="18" charset="-128"/>
                <a:ea typeface="Adobe Ming Std L" pitchFamily="18" charset="-128"/>
              </a:rPr>
              <a:t>design icon from flaticon.com</a:t>
            </a:r>
            <a:endParaRPr lang="ko-KR" altLang="en-US" i="1" dirty="0">
              <a:latin typeface="Adobe Ming Std L" pitchFamily="18" charset="-128"/>
            </a:endParaRPr>
          </a:p>
        </p:txBody>
      </p:sp>
    </p:spTree>
    <p:extLst>
      <p:ext uri="{BB962C8B-B14F-4D97-AF65-F5344CB8AC3E}">
        <p14:creationId xmlns:p14="http://schemas.microsoft.com/office/powerpoint/2010/main" val="984902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1052736"/>
            <a:ext cx="7772400" cy="1470025"/>
          </a:xfrm>
        </p:spPr>
        <p:txBody>
          <a:bodyPr/>
          <a:lstStyle/>
          <a:p>
            <a:r>
              <a:rPr lang="ko-KR" altLang="en-US" dirty="0">
                <a:latin typeface="배달의민족 주아" pitchFamily="18" charset="-127"/>
                <a:ea typeface="배달의민족 주아" pitchFamily="18" charset="-127"/>
              </a:rPr>
              <a:t>리스트란</a:t>
            </a:r>
            <a:r>
              <a:rPr lang="en-US" altLang="ko-KR" dirty="0">
                <a:latin typeface="배달의민족 주아" pitchFamily="18" charset="-127"/>
                <a:ea typeface="배달의민족 주아" pitchFamily="18" charset="-127"/>
              </a:rPr>
              <a:t>?</a:t>
            </a:r>
            <a:endParaRPr lang="ko-KR" altLang="en-US" dirty="0">
              <a:latin typeface="배달의민족 주아" pitchFamily="18" charset="-127"/>
              <a:ea typeface="배달의민족 주아" pitchFamily="18" charset="-127"/>
            </a:endParaRPr>
          </a:p>
        </p:txBody>
      </p:sp>
      <p:sp>
        <p:nvSpPr>
          <p:cNvPr id="3" name="TextBox 2"/>
          <p:cNvSpPr txBox="1"/>
          <p:nvPr/>
        </p:nvSpPr>
        <p:spPr>
          <a:xfrm>
            <a:off x="7341547" y="6516052"/>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4" name="제목 1"/>
          <p:cNvSpPr txBox="1">
            <a:spLocks/>
          </p:cNvSpPr>
          <p:nvPr/>
        </p:nvSpPr>
        <p:spPr>
          <a:xfrm>
            <a:off x="685800" y="2492896"/>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endParaRPr lang="ko-KR" altLang="en-US" dirty="0">
              <a:latin typeface="배달의민족 주아" pitchFamily="18" charset="-127"/>
              <a:ea typeface="배달의민족 주아" pitchFamily="18" charset="-127"/>
            </a:endParaRPr>
          </a:p>
        </p:txBody>
      </p:sp>
      <p:sp>
        <p:nvSpPr>
          <p:cNvPr id="5" name="직사각형 4"/>
          <p:cNvSpPr/>
          <p:nvPr/>
        </p:nvSpPr>
        <p:spPr>
          <a:xfrm>
            <a:off x="107504" y="116632"/>
            <a:ext cx="2592288" cy="646331"/>
          </a:xfrm>
          <a:prstGeom prst="rect">
            <a:avLst/>
          </a:prstGeom>
        </p:spPr>
        <p:txBody>
          <a:bodyPr wrap="square">
            <a:spAutoFit/>
          </a:bodyPr>
          <a:lstStyle/>
          <a:p>
            <a:r>
              <a:rPr lang="en-US" altLang="ko-KR" dirty="0">
                <a:latin typeface="배달의민족 주아" pitchFamily="18" charset="-127"/>
                <a:ea typeface="배달의민족 주아" pitchFamily="18" charset="-127"/>
              </a:rPr>
              <a:t>1. </a:t>
            </a:r>
            <a:r>
              <a:rPr lang="ko-KR" altLang="en-US" dirty="0">
                <a:latin typeface="배달의민족 주아" pitchFamily="18" charset="-127"/>
                <a:ea typeface="배달의민족 주아" pitchFamily="18" charset="-127"/>
              </a:rPr>
              <a:t>리스트란</a:t>
            </a:r>
            <a:r>
              <a:rPr lang="en-US" altLang="ko-KR" dirty="0">
                <a:latin typeface="배달의민족 주아" pitchFamily="18" charset="-127"/>
                <a:ea typeface="배달의민족 주아" pitchFamily="18" charset="-127"/>
              </a:rPr>
              <a:t>?</a:t>
            </a:r>
            <a:br>
              <a:rPr lang="en-US" altLang="ko-KR" dirty="0">
                <a:latin typeface="배달의민족 주아" pitchFamily="18" charset="-127"/>
                <a:ea typeface="배달의민족 주아" pitchFamily="18" charset="-127"/>
              </a:rPr>
            </a:br>
            <a:endParaRPr lang="ko-KR" altLang="en-US" dirty="0"/>
          </a:p>
        </p:txBody>
      </p:sp>
      <p:pic>
        <p:nvPicPr>
          <p:cNvPr id="7" name="Picture 2" descr="C:\Users\Administrator\Downloads\free-icon-package-2945609.png">
            <a:extLst>
              <a:ext uri="{FF2B5EF4-FFF2-40B4-BE49-F238E27FC236}">
                <a16:creationId xmlns:a16="http://schemas.microsoft.com/office/drawing/2014/main" id="{7756D3DA-3902-4839-9FFD-92A4AB4D432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3843234"/>
            <a:ext cx="1584176" cy="1584176"/>
          </a:xfrm>
          <a:prstGeom prst="rect">
            <a:avLst/>
          </a:prstGeom>
          <a:noFill/>
          <a:extLst>
            <a:ext uri="{909E8E84-426E-40DD-AFC4-6F175D3DCCD1}">
              <a14:hiddenFill xmlns:a14="http://schemas.microsoft.com/office/drawing/2010/main">
                <a:solidFill>
                  <a:srgbClr val="FFFFFF"/>
                </a:solidFill>
              </a14:hiddenFill>
            </a:ext>
          </a:extLst>
        </p:spPr>
      </p:pic>
      <p:sp>
        <p:nvSpPr>
          <p:cNvPr id="9" name="제목 1">
            <a:extLst>
              <a:ext uri="{FF2B5EF4-FFF2-40B4-BE49-F238E27FC236}">
                <a16:creationId xmlns:a16="http://schemas.microsoft.com/office/drawing/2014/main" id="{D2DE9F46-ABC8-4DD6-8534-3BDBDF3635E4}"/>
              </a:ext>
            </a:extLst>
          </p:cNvPr>
          <p:cNvSpPr txBox="1">
            <a:spLocks/>
          </p:cNvSpPr>
          <p:nvPr/>
        </p:nvSpPr>
        <p:spPr>
          <a:xfrm>
            <a:off x="647563" y="2693987"/>
            <a:ext cx="2520281"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ko-KR" altLang="en-US" sz="3600" dirty="0">
                <a:latin typeface="배달의민족 주아" pitchFamily="18" charset="-127"/>
                <a:ea typeface="배달의민족 주아" pitchFamily="18" charset="-127"/>
              </a:rPr>
              <a:t>변수</a:t>
            </a:r>
          </a:p>
        </p:txBody>
      </p:sp>
      <p:pic>
        <p:nvPicPr>
          <p:cNvPr id="10" name="Picture 2" descr="C:\Users\Administrator\Downloads\free-icon-package-2945609.png">
            <a:extLst>
              <a:ext uri="{FF2B5EF4-FFF2-40B4-BE49-F238E27FC236}">
                <a16:creationId xmlns:a16="http://schemas.microsoft.com/office/drawing/2014/main" id="{37CD3E3F-1AF4-475F-A3FA-A3D4E958C9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944" y="3843234"/>
            <a:ext cx="1584176" cy="158417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Administrator\Downloads\free-icon-package-2945609.png">
            <a:extLst>
              <a:ext uri="{FF2B5EF4-FFF2-40B4-BE49-F238E27FC236}">
                <a16:creationId xmlns:a16="http://schemas.microsoft.com/office/drawing/2014/main" id="{78D49495-1ACF-4DDC-A99A-33D23E895A2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86826" y="3843234"/>
            <a:ext cx="1584176" cy="158417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Administrator\Downloads\free-icon-package-2945609.png">
            <a:extLst>
              <a:ext uri="{FF2B5EF4-FFF2-40B4-BE49-F238E27FC236}">
                <a16:creationId xmlns:a16="http://schemas.microsoft.com/office/drawing/2014/main" id="{4393A0A7-269B-42B2-B977-4D2579EFD13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71002" y="3843234"/>
            <a:ext cx="1584176" cy="1584176"/>
          </a:xfrm>
          <a:prstGeom prst="rect">
            <a:avLst/>
          </a:prstGeom>
          <a:noFill/>
          <a:extLst>
            <a:ext uri="{909E8E84-426E-40DD-AFC4-6F175D3DCCD1}">
              <a14:hiddenFill xmlns:a14="http://schemas.microsoft.com/office/drawing/2010/main">
                <a:solidFill>
                  <a:srgbClr val="FFFFFF"/>
                </a:solidFill>
              </a14:hiddenFill>
            </a:ext>
          </a:extLst>
        </p:spPr>
      </p:pic>
      <p:sp>
        <p:nvSpPr>
          <p:cNvPr id="13" name="제목 1">
            <a:extLst>
              <a:ext uri="{FF2B5EF4-FFF2-40B4-BE49-F238E27FC236}">
                <a16:creationId xmlns:a16="http://schemas.microsoft.com/office/drawing/2014/main" id="{2C69517A-EFD1-497C-A650-794961B7EA48}"/>
              </a:ext>
            </a:extLst>
          </p:cNvPr>
          <p:cNvSpPr txBox="1">
            <a:spLocks/>
          </p:cNvSpPr>
          <p:nvPr/>
        </p:nvSpPr>
        <p:spPr>
          <a:xfrm>
            <a:off x="5218773" y="2693987"/>
            <a:ext cx="2520281"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ko-KR" altLang="en-US" sz="3600" dirty="0">
                <a:latin typeface="배달의민족 주아" pitchFamily="18" charset="-127"/>
                <a:ea typeface="배달의민족 주아" pitchFamily="18" charset="-127"/>
              </a:rPr>
              <a:t>리스트</a:t>
            </a:r>
          </a:p>
        </p:txBody>
      </p:sp>
      <p:sp>
        <p:nvSpPr>
          <p:cNvPr id="6" name="사각형: 둥근 모서리 5">
            <a:extLst>
              <a:ext uri="{FF2B5EF4-FFF2-40B4-BE49-F238E27FC236}">
                <a16:creationId xmlns:a16="http://schemas.microsoft.com/office/drawing/2014/main" id="{7EBA30D5-100F-4B82-9171-91D36DACB827}"/>
              </a:ext>
            </a:extLst>
          </p:cNvPr>
          <p:cNvSpPr/>
          <p:nvPr/>
        </p:nvSpPr>
        <p:spPr>
          <a:xfrm>
            <a:off x="3995936" y="3717032"/>
            <a:ext cx="5040560" cy="2016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91652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308304" y="6516052"/>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4" name="제목 1"/>
          <p:cNvSpPr txBox="1">
            <a:spLocks/>
          </p:cNvSpPr>
          <p:nvPr/>
        </p:nvSpPr>
        <p:spPr>
          <a:xfrm>
            <a:off x="685800" y="2492896"/>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endParaRPr lang="ko-KR" altLang="en-US" dirty="0">
              <a:latin typeface="배달의민족 주아" pitchFamily="18" charset="-127"/>
              <a:ea typeface="배달의민족 주아" pitchFamily="18" charset="-127"/>
            </a:endParaRPr>
          </a:p>
        </p:txBody>
      </p:sp>
      <p:sp>
        <p:nvSpPr>
          <p:cNvPr id="5" name="직사각형 4"/>
          <p:cNvSpPr/>
          <p:nvPr/>
        </p:nvSpPr>
        <p:spPr>
          <a:xfrm>
            <a:off x="107504" y="116632"/>
            <a:ext cx="2592288" cy="646331"/>
          </a:xfrm>
          <a:prstGeom prst="rect">
            <a:avLst/>
          </a:prstGeom>
        </p:spPr>
        <p:txBody>
          <a:bodyPr wrap="square">
            <a:spAutoFit/>
          </a:bodyPr>
          <a:lstStyle/>
          <a:p>
            <a:r>
              <a:rPr lang="en-US" altLang="ko-KR" dirty="0">
                <a:latin typeface="배달의민족 주아" pitchFamily="18" charset="-127"/>
                <a:ea typeface="배달의민족 주아" pitchFamily="18" charset="-127"/>
              </a:rPr>
              <a:t>1. </a:t>
            </a:r>
            <a:r>
              <a:rPr lang="ko-KR" altLang="en-US" dirty="0">
                <a:latin typeface="배달의민족 주아" pitchFamily="18" charset="-127"/>
                <a:ea typeface="배달의민족 주아" pitchFamily="18" charset="-127"/>
              </a:rPr>
              <a:t>리스트란</a:t>
            </a:r>
            <a:r>
              <a:rPr lang="en-US" altLang="ko-KR" dirty="0">
                <a:latin typeface="배달의민족 주아" pitchFamily="18" charset="-127"/>
                <a:ea typeface="배달의민족 주아" pitchFamily="18" charset="-127"/>
              </a:rPr>
              <a:t>?</a:t>
            </a:r>
            <a:br>
              <a:rPr lang="en-US" altLang="ko-KR" dirty="0">
                <a:latin typeface="배달의민족 주아" pitchFamily="18" charset="-127"/>
                <a:ea typeface="배달의민족 주아" pitchFamily="18" charset="-127"/>
              </a:rPr>
            </a:br>
            <a:endParaRPr lang="ko-KR" altLang="en-US" dirty="0"/>
          </a:p>
        </p:txBody>
      </p:sp>
      <p:sp>
        <p:nvSpPr>
          <p:cNvPr id="17" name="제목 1">
            <a:extLst>
              <a:ext uri="{FF2B5EF4-FFF2-40B4-BE49-F238E27FC236}">
                <a16:creationId xmlns:a16="http://schemas.microsoft.com/office/drawing/2014/main" id="{A255E17B-2961-4941-801C-B4BE7B1B1D36}"/>
              </a:ext>
            </a:extLst>
          </p:cNvPr>
          <p:cNvSpPr>
            <a:spLocks noGrp="1"/>
          </p:cNvSpPr>
          <p:nvPr>
            <p:ph type="ctrTitle"/>
          </p:nvPr>
        </p:nvSpPr>
        <p:spPr>
          <a:xfrm>
            <a:off x="685800" y="1052736"/>
            <a:ext cx="7772400" cy="1470025"/>
          </a:xfrm>
        </p:spPr>
        <p:txBody>
          <a:bodyPr/>
          <a:lstStyle/>
          <a:p>
            <a:r>
              <a:rPr lang="ko-KR" altLang="en-US" dirty="0">
                <a:latin typeface="배달의민족 주아" pitchFamily="18" charset="-127"/>
                <a:ea typeface="배달의민족 주아" pitchFamily="18" charset="-127"/>
              </a:rPr>
              <a:t>리스트를 사용하는 이유</a:t>
            </a:r>
          </a:p>
        </p:txBody>
      </p:sp>
      <p:pic>
        <p:nvPicPr>
          <p:cNvPr id="6" name="그림 5">
            <a:extLst>
              <a:ext uri="{FF2B5EF4-FFF2-40B4-BE49-F238E27FC236}">
                <a16:creationId xmlns:a16="http://schemas.microsoft.com/office/drawing/2014/main" id="{C1CBF4A0-DEDF-4F17-9DCF-0CC077B7C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842347"/>
            <a:ext cx="2241146" cy="2241146"/>
          </a:xfrm>
          <a:prstGeom prst="rect">
            <a:avLst/>
          </a:prstGeom>
        </p:spPr>
      </p:pic>
      <p:pic>
        <p:nvPicPr>
          <p:cNvPr id="8" name="그림 7">
            <a:extLst>
              <a:ext uri="{FF2B5EF4-FFF2-40B4-BE49-F238E27FC236}">
                <a16:creationId xmlns:a16="http://schemas.microsoft.com/office/drawing/2014/main" id="{9F8D6B20-D611-4005-8008-035DD86F8D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6968" y="2887888"/>
            <a:ext cx="2150063" cy="2150063"/>
          </a:xfrm>
          <a:prstGeom prst="rect">
            <a:avLst/>
          </a:prstGeom>
        </p:spPr>
      </p:pic>
      <p:pic>
        <p:nvPicPr>
          <p:cNvPr id="12" name="그림 11">
            <a:extLst>
              <a:ext uri="{FF2B5EF4-FFF2-40B4-BE49-F238E27FC236}">
                <a16:creationId xmlns:a16="http://schemas.microsoft.com/office/drawing/2014/main" id="{57E20CC3-7ACD-4DB6-9E8A-037E1E6FCB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7054" y="2842347"/>
            <a:ext cx="2241146" cy="2241146"/>
          </a:xfrm>
          <a:prstGeom prst="rect">
            <a:avLst/>
          </a:prstGeom>
        </p:spPr>
      </p:pic>
    </p:spTree>
    <p:extLst>
      <p:ext uri="{BB962C8B-B14F-4D97-AF65-F5344CB8AC3E}">
        <p14:creationId xmlns:p14="http://schemas.microsoft.com/office/powerpoint/2010/main" val="2872543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305035" y="6488668"/>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4" name="제목 1"/>
          <p:cNvSpPr txBox="1">
            <a:spLocks/>
          </p:cNvSpPr>
          <p:nvPr/>
        </p:nvSpPr>
        <p:spPr>
          <a:xfrm>
            <a:off x="685800" y="2492896"/>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endParaRPr lang="ko-KR" altLang="en-US" dirty="0">
              <a:latin typeface="배달의민족 주아" pitchFamily="18" charset="-127"/>
              <a:ea typeface="배달의민족 주아" pitchFamily="18" charset="-127"/>
            </a:endParaRPr>
          </a:p>
        </p:txBody>
      </p:sp>
      <p:sp>
        <p:nvSpPr>
          <p:cNvPr id="5" name="직사각형 4"/>
          <p:cNvSpPr/>
          <p:nvPr/>
        </p:nvSpPr>
        <p:spPr>
          <a:xfrm>
            <a:off x="107504" y="116632"/>
            <a:ext cx="2592288" cy="646331"/>
          </a:xfrm>
          <a:prstGeom prst="rect">
            <a:avLst/>
          </a:prstGeom>
        </p:spPr>
        <p:txBody>
          <a:bodyPr wrap="square">
            <a:spAutoFit/>
          </a:bodyPr>
          <a:lstStyle/>
          <a:p>
            <a:r>
              <a:rPr lang="en-US" altLang="ko-KR" dirty="0">
                <a:latin typeface="배달의민족 주아" pitchFamily="18" charset="-127"/>
                <a:ea typeface="배달의민족 주아" pitchFamily="18" charset="-127"/>
              </a:rPr>
              <a:t>1. </a:t>
            </a:r>
            <a:r>
              <a:rPr lang="ko-KR" altLang="en-US" dirty="0">
                <a:latin typeface="배달의민족 주아" pitchFamily="18" charset="-127"/>
                <a:ea typeface="배달의민족 주아" pitchFamily="18" charset="-127"/>
              </a:rPr>
              <a:t>리스트란</a:t>
            </a:r>
            <a:r>
              <a:rPr lang="en-US" altLang="ko-KR" dirty="0">
                <a:latin typeface="배달의민족 주아" pitchFamily="18" charset="-127"/>
                <a:ea typeface="배달의민족 주아" pitchFamily="18" charset="-127"/>
              </a:rPr>
              <a:t>?</a:t>
            </a:r>
            <a:br>
              <a:rPr lang="en-US" altLang="ko-KR" dirty="0">
                <a:latin typeface="배달의민족 주아" pitchFamily="18" charset="-127"/>
                <a:ea typeface="배달의민족 주아" pitchFamily="18" charset="-127"/>
              </a:rPr>
            </a:br>
            <a:endParaRPr lang="ko-KR" altLang="en-US" dirty="0"/>
          </a:p>
        </p:txBody>
      </p:sp>
      <p:pic>
        <p:nvPicPr>
          <p:cNvPr id="6" name="그림 5">
            <a:extLst>
              <a:ext uri="{FF2B5EF4-FFF2-40B4-BE49-F238E27FC236}">
                <a16:creationId xmlns:a16="http://schemas.microsoft.com/office/drawing/2014/main" id="{C1CBF4A0-DEDF-4F17-9DCF-0CC077B7CC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1640" y="836712"/>
            <a:ext cx="1213547" cy="1213547"/>
          </a:xfrm>
          <a:prstGeom prst="rect">
            <a:avLst/>
          </a:prstGeom>
        </p:spPr>
      </p:pic>
      <p:pic>
        <p:nvPicPr>
          <p:cNvPr id="8" name="그림 7">
            <a:extLst>
              <a:ext uri="{FF2B5EF4-FFF2-40B4-BE49-F238E27FC236}">
                <a16:creationId xmlns:a16="http://schemas.microsoft.com/office/drawing/2014/main" id="{9F8D6B20-D611-4005-8008-035DD86F8D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3215" y="2708920"/>
            <a:ext cx="1161972" cy="1161972"/>
          </a:xfrm>
          <a:prstGeom prst="rect">
            <a:avLst/>
          </a:prstGeom>
        </p:spPr>
      </p:pic>
      <p:pic>
        <p:nvPicPr>
          <p:cNvPr id="12" name="그림 11">
            <a:extLst>
              <a:ext uri="{FF2B5EF4-FFF2-40B4-BE49-F238E27FC236}">
                <a16:creationId xmlns:a16="http://schemas.microsoft.com/office/drawing/2014/main" id="{57E20CC3-7ACD-4DB6-9E8A-037E1E6FCB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11920" y="4581128"/>
            <a:ext cx="1235266" cy="1235266"/>
          </a:xfrm>
          <a:prstGeom prst="rect">
            <a:avLst/>
          </a:prstGeom>
        </p:spPr>
      </p:pic>
      <p:sp>
        <p:nvSpPr>
          <p:cNvPr id="11" name="제목 1">
            <a:extLst>
              <a:ext uri="{FF2B5EF4-FFF2-40B4-BE49-F238E27FC236}">
                <a16:creationId xmlns:a16="http://schemas.microsoft.com/office/drawing/2014/main" id="{6F91A202-BDA5-44B4-BDA6-D938D7E960A3}"/>
              </a:ext>
            </a:extLst>
          </p:cNvPr>
          <p:cNvSpPr txBox="1">
            <a:spLocks/>
          </p:cNvSpPr>
          <p:nvPr/>
        </p:nvSpPr>
        <p:spPr>
          <a:xfrm>
            <a:off x="2699792" y="836712"/>
            <a:ext cx="6120680" cy="1213547"/>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sz="3200" dirty="0">
                <a:latin typeface="배달의민족 주아" pitchFamily="18" charset="-127"/>
                <a:ea typeface="배달의민족 주아" pitchFamily="18" charset="-127"/>
              </a:rPr>
              <a:t>company_name1 = "AA</a:t>
            </a:r>
            <a:r>
              <a:rPr lang="ko-KR" altLang="en-US" sz="3200" dirty="0">
                <a:latin typeface="배달의민족 주아" pitchFamily="18" charset="-127"/>
                <a:ea typeface="배달의민족 주아" pitchFamily="18" charset="-127"/>
              </a:rPr>
              <a:t>전자</a:t>
            </a:r>
            <a:r>
              <a:rPr lang="en-US" altLang="ko-KR" sz="3200" dirty="0">
                <a:latin typeface="배달의민족 주아" pitchFamily="18" charset="-127"/>
                <a:ea typeface="배달의민족 주아" pitchFamily="18" charset="-127"/>
              </a:rPr>
              <a:t>"</a:t>
            </a:r>
            <a:endParaRPr lang="ko-KR" altLang="en-US" sz="3200" dirty="0">
              <a:latin typeface="배달의민족 주아" pitchFamily="18" charset="-127"/>
              <a:ea typeface="배달의민족 주아" pitchFamily="18" charset="-127"/>
            </a:endParaRPr>
          </a:p>
        </p:txBody>
      </p:sp>
      <p:sp>
        <p:nvSpPr>
          <p:cNvPr id="13" name="제목 1">
            <a:extLst>
              <a:ext uri="{FF2B5EF4-FFF2-40B4-BE49-F238E27FC236}">
                <a16:creationId xmlns:a16="http://schemas.microsoft.com/office/drawing/2014/main" id="{FF8EB5CA-CB59-45A0-A250-1719B76B046D}"/>
              </a:ext>
            </a:extLst>
          </p:cNvPr>
          <p:cNvSpPr txBox="1">
            <a:spLocks/>
          </p:cNvSpPr>
          <p:nvPr/>
        </p:nvSpPr>
        <p:spPr>
          <a:xfrm>
            <a:off x="2699792" y="2621134"/>
            <a:ext cx="6120680" cy="1213547"/>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sz="3200" dirty="0">
                <a:latin typeface="배달의민족 주아" pitchFamily="18" charset="-127"/>
                <a:ea typeface="배달의민족 주아" pitchFamily="18" charset="-127"/>
              </a:rPr>
              <a:t>company_name2 = "BB</a:t>
            </a:r>
            <a:r>
              <a:rPr lang="ko-KR" altLang="en-US" sz="3200" dirty="0">
                <a:latin typeface="배달의민족 주아" pitchFamily="18" charset="-127"/>
                <a:ea typeface="배달의민족 주아" pitchFamily="18" charset="-127"/>
              </a:rPr>
              <a:t>패션</a:t>
            </a:r>
            <a:r>
              <a:rPr lang="en-US" altLang="ko-KR" sz="3200" dirty="0">
                <a:latin typeface="배달의민족 주아" pitchFamily="18" charset="-127"/>
                <a:ea typeface="배달의민족 주아" pitchFamily="18" charset="-127"/>
              </a:rPr>
              <a:t>"</a:t>
            </a:r>
            <a:endParaRPr lang="ko-KR" altLang="en-US" sz="3200" dirty="0">
              <a:latin typeface="배달의민족 주아" pitchFamily="18" charset="-127"/>
              <a:ea typeface="배달의민족 주아" pitchFamily="18" charset="-127"/>
            </a:endParaRPr>
          </a:p>
        </p:txBody>
      </p:sp>
      <p:sp>
        <p:nvSpPr>
          <p:cNvPr id="14" name="제목 1">
            <a:extLst>
              <a:ext uri="{FF2B5EF4-FFF2-40B4-BE49-F238E27FC236}">
                <a16:creationId xmlns:a16="http://schemas.microsoft.com/office/drawing/2014/main" id="{7AF8CD76-786F-425A-B3B1-4FBCA0A65F42}"/>
              </a:ext>
            </a:extLst>
          </p:cNvPr>
          <p:cNvSpPr txBox="1">
            <a:spLocks/>
          </p:cNvSpPr>
          <p:nvPr/>
        </p:nvSpPr>
        <p:spPr>
          <a:xfrm>
            <a:off x="2699792" y="4602847"/>
            <a:ext cx="6120680" cy="1213547"/>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sz="3200" dirty="0">
                <a:latin typeface="배달의민족 주아" pitchFamily="18" charset="-127"/>
                <a:ea typeface="배달의민족 주아" pitchFamily="18" charset="-127"/>
              </a:rPr>
              <a:t>company_name3 = "CC</a:t>
            </a:r>
            <a:r>
              <a:rPr lang="ko-KR" altLang="en-US" sz="3200" dirty="0">
                <a:latin typeface="배달의민족 주아" pitchFamily="18" charset="-127"/>
                <a:ea typeface="배달의민족 주아" pitchFamily="18" charset="-127"/>
              </a:rPr>
              <a:t>조선</a:t>
            </a:r>
            <a:r>
              <a:rPr lang="en-US" altLang="ko-KR" sz="3200" dirty="0">
                <a:latin typeface="배달의민족 주아" pitchFamily="18" charset="-127"/>
                <a:ea typeface="배달의민족 주아" pitchFamily="18" charset="-127"/>
              </a:rPr>
              <a:t>"</a:t>
            </a:r>
            <a:endParaRPr lang="ko-KR" altLang="en-US" sz="3200" dirty="0">
              <a:latin typeface="배달의민족 주아" pitchFamily="18" charset="-127"/>
              <a:ea typeface="배달의민족 주아" pitchFamily="18" charset="-127"/>
            </a:endParaRPr>
          </a:p>
        </p:txBody>
      </p:sp>
    </p:spTree>
    <p:extLst>
      <p:ext uri="{BB962C8B-B14F-4D97-AF65-F5344CB8AC3E}">
        <p14:creationId xmlns:p14="http://schemas.microsoft.com/office/powerpoint/2010/main" val="4019377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307883" y="6516052"/>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4" name="제목 1"/>
          <p:cNvSpPr txBox="1">
            <a:spLocks/>
          </p:cNvSpPr>
          <p:nvPr/>
        </p:nvSpPr>
        <p:spPr>
          <a:xfrm>
            <a:off x="685800" y="2492896"/>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endParaRPr lang="ko-KR" altLang="en-US" dirty="0">
              <a:latin typeface="배달의민족 주아" pitchFamily="18" charset="-127"/>
              <a:ea typeface="배달의민족 주아" pitchFamily="18" charset="-127"/>
            </a:endParaRPr>
          </a:p>
        </p:txBody>
      </p:sp>
      <p:sp>
        <p:nvSpPr>
          <p:cNvPr id="5" name="직사각형 4"/>
          <p:cNvSpPr/>
          <p:nvPr/>
        </p:nvSpPr>
        <p:spPr>
          <a:xfrm>
            <a:off x="107504" y="116632"/>
            <a:ext cx="2592288" cy="646331"/>
          </a:xfrm>
          <a:prstGeom prst="rect">
            <a:avLst/>
          </a:prstGeom>
        </p:spPr>
        <p:txBody>
          <a:bodyPr wrap="square">
            <a:spAutoFit/>
          </a:bodyPr>
          <a:lstStyle/>
          <a:p>
            <a:r>
              <a:rPr lang="en-US" altLang="ko-KR" dirty="0">
                <a:latin typeface="배달의민족 주아" pitchFamily="18" charset="-127"/>
                <a:ea typeface="배달의민족 주아" pitchFamily="18" charset="-127"/>
              </a:rPr>
              <a:t>1. </a:t>
            </a:r>
            <a:r>
              <a:rPr lang="ko-KR" altLang="en-US" dirty="0">
                <a:latin typeface="배달의민족 주아" pitchFamily="18" charset="-127"/>
                <a:ea typeface="배달의민족 주아" pitchFamily="18" charset="-127"/>
              </a:rPr>
              <a:t>리스트란</a:t>
            </a:r>
            <a:r>
              <a:rPr lang="en-US" altLang="ko-KR" dirty="0">
                <a:latin typeface="배달의민족 주아" pitchFamily="18" charset="-127"/>
                <a:ea typeface="배달의민족 주아" pitchFamily="18" charset="-127"/>
              </a:rPr>
              <a:t>?</a:t>
            </a:r>
            <a:br>
              <a:rPr lang="en-US" altLang="ko-KR" dirty="0">
                <a:latin typeface="배달의민족 주아" pitchFamily="18" charset="-127"/>
                <a:ea typeface="배달의민족 주아" pitchFamily="18" charset="-127"/>
              </a:rPr>
            </a:br>
            <a:endParaRPr lang="ko-KR" altLang="en-US" dirty="0"/>
          </a:p>
        </p:txBody>
      </p:sp>
      <p:pic>
        <p:nvPicPr>
          <p:cNvPr id="6" name="그림 5">
            <a:extLst>
              <a:ext uri="{FF2B5EF4-FFF2-40B4-BE49-F238E27FC236}">
                <a16:creationId xmlns:a16="http://schemas.microsoft.com/office/drawing/2014/main" id="{C1CBF4A0-DEDF-4F17-9DCF-0CC077B7CC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7115" y="2564904"/>
            <a:ext cx="844454" cy="844454"/>
          </a:xfrm>
          <a:prstGeom prst="rect">
            <a:avLst/>
          </a:prstGeom>
        </p:spPr>
      </p:pic>
      <p:pic>
        <p:nvPicPr>
          <p:cNvPr id="8" name="그림 7">
            <a:extLst>
              <a:ext uri="{FF2B5EF4-FFF2-40B4-BE49-F238E27FC236}">
                <a16:creationId xmlns:a16="http://schemas.microsoft.com/office/drawing/2014/main" id="{9F8D6B20-D611-4005-8008-035DD86F8D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6738" y="1340768"/>
            <a:ext cx="833014" cy="833014"/>
          </a:xfrm>
          <a:prstGeom prst="rect">
            <a:avLst/>
          </a:prstGeom>
        </p:spPr>
      </p:pic>
      <p:pic>
        <p:nvPicPr>
          <p:cNvPr id="12" name="그림 11">
            <a:extLst>
              <a:ext uri="{FF2B5EF4-FFF2-40B4-BE49-F238E27FC236}">
                <a16:creationId xmlns:a16="http://schemas.microsoft.com/office/drawing/2014/main" id="{57E20CC3-7ACD-4DB6-9E8A-037E1E6FCB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7434" y="3645024"/>
            <a:ext cx="883816" cy="883816"/>
          </a:xfrm>
          <a:prstGeom prst="rect">
            <a:avLst/>
          </a:prstGeom>
        </p:spPr>
      </p:pic>
      <p:sp>
        <p:nvSpPr>
          <p:cNvPr id="11" name="제목 1">
            <a:extLst>
              <a:ext uri="{FF2B5EF4-FFF2-40B4-BE49-F238E27FC236}">
                <a16:creationId xmlns:a16="http://schemas.microsoft.com/office/drawing/2014/main" id="{6F91A202-BDA5-44B4-BDA6-D938D7E960A3}"/>
              </a:ext>
            </a:extLst>
          </p:cNvPr>
          <p:cNvSpPr txBox="1">
            <a:spLocks/>
          </p:cNvSpPr>
          <p:nvPr/>
        </p:nvSpPr>
        <p:spPr>
          <a:xfrm>
            <a:off x="1511660" y="271237"/>
            <a:ext cx="6120680" cy="1213547"/>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ko-KR" altLang="en-US" sz="3200" dirty="0">
                <a:latin typeface="배달의민족 주아" pitchFamily="18" charset="-127"/>
                <a:ea typeface="배달의민족 주아" pitchFamily="18" charset="-127"/>
              </a:rPr>
              <a:t>만약 회사이름 데이터가 </a:t>
            </a:r>
            <a:r>
              <a:rPr lang="en-US" altLang="ko-KR" sz="3200" dirty="0">
                <a:latin typeface="배달의민족 주아" pitchFamily="18" charset="-127"/>
                <a:ea typeface="배달의민족 주아" pitchFamily="18" charset="-127"/>
              </a:rPr>
              <a:t>10</a:t>
            </a:r>
            <a:r>
              <a:rPr lang="ko-KR" altLang="en-US" sz="3200" dirty="0">
                <a:latin typeface="배달의민족 주아" pitchFamily="18" charset="-127"/>
                <a:ea typeface="배달의민족 주아" pitchFamily="18" charset="-127"/>
              </a:rPr>
              <a:t>개라면</a:t>
            </a:r>
            <a:r>
              <a:rPr lang="en-US" altLang="ko-KR" sz="3200" dirty="0">
                <a:latin typeface="배달의민족 주아" pitchFamily="18" charset="-127"/>
                <a:ea typeface="배달의민족 주아" pitchFamily="18" charset="-127"/>
              </a:rPr>
              <a:t>?</a:t>
            </a:r>
            <a:endParaRPr lang="ko-KR" altLang="en-US" sz="3200" dirty="0">
              <a:latin typeface="배달의민족 주아" pitchFamily="18" charset="-127"/>
              <a:ea typeface="배달의민족 주아" pitchFamily="18" charset="-127"/>
            </a:endParaRPr>
          </a:p>
        </p:txBody>
      </p:sp>
      <p:sp>
        <p:nvSpPr>
          <p:cNvPr id="13" name="제목 1">
            <a:extLst>
              <a:ext uri="{FF2B5EF4-FFF2-40B4-BE49-F238E27FC236}">
                <a16:creationId xmlns:a16="http://schemas.microsoft.com/office/drawing/2014/main" id="{FF8EB5CA-CB59-45A0-A250-1719B76B046D}"/>
              </a:ext>
            </a:extLst>
          </p:cNvPr>
          <p:cNvSpPr txBox="1">
            <a:spLocks/>
          </p:cNvSpPr>
          <p:nvPr/>
        </p:nvSpPr>
        <p:spPr>
          <a:xfrm>
            <a:off x="2106686" y="1164301"/>
            <a:ext cx="6120680" cy="1213547"/>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sz="2800" dirty="0">
                <a:latin typeface="배달의민족 주아" pitchFamily="18" charset="-127"/>
                <a:ea typeface="배달의민족 주아" pitchFamily="18" charset="-127"/>
              </a:rPr>
              <a:t>company_name1 = "AA</a:t>
            </a:r>
            <a:r>
              <a:rPr lang="ko-KR" altLang="en-US" sz="2800" dirty="0">
                <a:latin typeface="배달의민족 주아" pitchFamily="18" charset="-127"/>
                <a:ea typeface="배달의민족 주아" pitchFamily="18" charset="-127"/>
              </a:rPr>
              <a:t>전자</a:t>
            </a:r>
            <a:r>
              <a:rPr lang="en-US" altLang="ko-KR" sz="2800" dirty="0">
                <a:latin typeface="배달의민족 주아" pitchFamily="18" charset="-127"/>
                <a:ea typeface="배달의민족 주아" pitchFamily="18" charset="-127"/>
              </a:rPr>
              <a:t>"</a:t>
            </a:r>
            <a:endParaRPr lang="ko-KR" altLang="en-US" sz="2800" dirty="0">
              <a:latin typeface="배달의민족 주아" pitchFamily="18" charset="-127"/>
              <a:ea typeface="배달의민족 주아" pitchFamily="18" charset="-127"/>
            </a:endParaRPr>
          </a:p>
        </p:txBody>
      </p:sp>
      <p:sp>
        <p:nvSpPr>
          <p:cNvPr id="14" name="제목 1">
            <a:extLst>
              <a:ext uri="{FF2B5EF4-FFF2-40B4-BE49-F238E27FC236}">
                <a16:creationId xmlns:a16="http://schemas.microsoft.com/office/drawing/2014/main" id="{7AF8CD76-786F-425A-B3B1-4FBCA0A65F42}"/>
              </a:ext>
            </a:extLst>
          </p:cNvPr>
          <p:cNvSpPr txBox="1">
            <a:spLocks/>
          </p:cNvSpPr>
          <p:nvPr/>
        </p:nvSpPr>
        <p:spPr>
          <a:xfrm>
            <a:off x="2106686" y="5181170"/>
            <a:ext cx="6120680" cy="1213547"/>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sz="2800" dirty="0">
                <a:latin typeface="배달의민족 주아" pitchFamily="18" charset="-127"/>
                <a:ea typeface="배달의민족 주아" pitchFamily="18" charset="-127"/>
              </a:rPr>
              <a:t>company_name10 = "DD</a:t>
            </a:r>
            <a:r>
              <a:rPr lang="ko-KR" altLang="en-US" sz="2800" dirty="0">
                <a:latin typeface="배달의민족 주아" pitchFamily="18" charset="-127"/>
                <a:ea typeface="배달의민족 주아" pitchFamily="18" charset="-127"/>
              </a:rPr>
              <a:t>유통</a:t>
            </a:r>
            <a:r>
              <a:rPr lang="en-US" altLang="ko-KR" sz="2800" dirty="0">
                <a:latin typeface="배달의민족 주아" pitchFamily="18" charset="-127"/>
                <a:ea typeface="배달의민족 주아" pitchFamily="18" charset="-127"/>
              </a:rPr>
              <a:t>"</a:t>
            </a:r>
            <a:endParaRPr lang="ko-KR" altLang="en-US" sz="2800" dirty="0">
              <a:latin typeface="배달의민족 주아" pitchFamily="18" charset="-127"/>
              <a:ea typeface="배달의민족 주아" pitchFamily="18" charset="-127"/>
            </a:endParaRPr>
          </a:p>
        </p:txBody>
      </p:sp>
      <p:pic>
        <p:nvPicPr>
          <p:cNvPr id="15" name="그림 14">
            <a:extLst>
              <a:ext uri="{FF2B5EF4-FFF2-40B4-BE49-F238E27FC236}">
                <a16:creationId xmlns:a16="http://schemas.microsoft.com/office/drawing/2014/main" id="{934285B5-59F2-44AF-B6C2-01F4B6071B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4372" y="5301208"/>
            <a:ext cx="844454" cy="844454"/>
          </a:xfrm>
          <a:prstGeom prst="rect">
            <a:avLst/>
          </a:prstGeom>
        </p:spPr>
      </p:pic>
      <p:sp>
        <p:nvSpPr>
          <p:cNvPr id="16" name="제목 1">
            <a:extLst>
              <a:ext uri="{FF2B5EF4-FFF2-40B4-BE49-F238E27FC236}">
                <a16:creationId xmlns:a16="http://schemas.microsoft.com/office/drawing/2014/main" id="{9FDAAE07-36E6-4F83-8E22-837C4E116F57}"/>
              </a:ext>
            </a:extLst>
          </p:cNvPr>
          <p:cNvSpPr txBox="1">
            <a:spLocks/>
          </p:cNvSpPr>
          <p:nvPr/>
        </p:nvSpPr>
        <p:spPr>
          <a:xfrm>
            <a:off x="2106686" y="2265492"/>
            <a:ext cx="6120680" cy="1213547"/>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sz="2800" dirty="0">
                <a:latin typeface="배달의민족 주아" pitchFamily="18" charset="-127"/>
                <a:ea typeface="배달의민족 주아" pitchFamily="18" charset="-127"/>
              </a:rPr>
              <a:t>company_name2 = "BB</a:t>
            </a:r>
            <a:r>
              <a:rPr lang="ko-KR" altLang="en-US" sz="2800" dirty="0">
                <a:latin typeface="배달의민족 주아" pitchFamily="18" charset="-127"/>
                <a:ea typeface="배달의민족 주아" pitchFamily="18" charset="-127"/>
              </a:rPr>
              <a:t>패션</a:t>
            </a:r>
            <a:r>
              <a:rPr lang="en-US" altLang="ko-KR" sz="2800" dirty="0">
                <a:latin typeface="배달의민족 주아" pitchFamily="18" charset="-127"/>
                <a:ea typeface="배달의민족 주아" pitchFamily="18" charset="-127"/>
              </a:rPr>
              <a:t>"</a:t>
            </a:r>
            <a:endParaRPr lang="ko-KR" altLang="en-US" sz="2800" dirty="0">
              <a:latin typeface="배달의민족 주아" pitchFamily="18" charset="-127"/>
              <a:ea typeface="배달의민족 주아" pitchFamily="18" charset="-127"/>
            </a:endParaRPr>
          </a:p>
        </p:txBody>
      </p:sp>
      <p:sp>
        <p:nvSpPr>
          <p:cNvPr id="17" name="제목 1">
            <a:extLst>
              <a:ext uri="{FF2B5EF4-FFF2-40B4-BE49-F238E27FC236}">
                <a16:creationId xmlns:a16="http://schemas.microsoft.com/office/drawing/2014/main" id="{A1BA981C-0BDB-4329-B8B4-4382ED3F58E9}"/>
              </a:ext>
            </a:extLst>
          </p:cNvPr>
          <p:cNvSpPr txBox="1">
            <a:spLocks/>
          </p:cNvSpPr>
          <p:nvPr/>
        </p:nvSpPr>
        <p:spPr>
          <a:xfrm>
            <a:off x="2106686" y="3429000"/>
            <a:ext cx="6120680" cy="1213547"/>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sz="2800" dirty="0">
                <a:latin typeface="배달의민족 주아" pitchFamily="18" charset="-127"/>
                <a:ea typeface="배달의민족 주아" pitchFamily="18" charset="-127"/>
              </a:rPr>
              <a:t>company_name3 = "CC</a:t>
            </a:r>
            <a:r>
              <a:rPr lang="ko-KR" altLang="en-US" sz="2800" dirty="0">
                <a:latin typeface="배달의민족 주아" pitchFamily="18" charset="-127"/>
                <a:ea typeface="배달의민족 주아" pitchFamily="18" charset="-127"/>
              </a:rPr>
              <a:t>조선</a:t>
            </a:r>
            <a:r>
              <a:rPr lang="en-US" altLang="ko-KR" sz="2800" dirty="0">
                <a:latin typeface="배달의민족 주아" pitchFamily="18" charset="-127"/>
                <a:ea typeface="배달의민족 주아" pitchFamily="18" charset="-127"/>
              </a:rPr>
              <a:t>"</a:t>
            </a:r>
            <a:endParaRPr lang="ko-KR" altLang="en-US" sz="2800" dirty="0">
              <a:latin typeface="배달의민족 주아" pitchFamily="18" charset="-127"/>
              <a:ea typeface="배달의민족 주아" pitchFamily="18" charset="-127"/>
            </a:endParaRPr>
          </a:p>
        </p:txBody>
      </p:sp>
      <p:sp>
        <p:nvSpPr>
          <p:cNvPr id="2" name="타원 1">
            <a:extLst>
              <a:ext uri="{FF2B5EF4-FFF2-40B4-BE49-F238E27FC236}">
                <a16:creationId xmlns:a16="http://schemas.microsoft.com/office/drawing/2014/main" id="{CDB096C4-2BCF-45D7-8AFD-A7844D87C5DD}"/>
              </a:ext>
            </a:extLst>
          </p:cNvPr>
          <p:cNvSpPr/>
          <p:nvPr/>
        </p:nvSpPr>
        <p:spPr>
          <a:xfrm>
            <a:off x="1832726" y="4662633"/>
            <a:ext cx="101873" cy="101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타원 17">
            <a:extLst>
              <a:ext uri="{FF2B5EF4-FFF2-40B4-BE49-F238E27FC236}">
                <a16:creationId xmlns:a16="http://schemas.microsoft.com/office/drawing/2014/main" id="{05E600FB-5A68-4120-B16C-364D92E51D36}"/>
              </a:ext>
            </a:extLst>
          </p:cNvPr>
          <p:cNvSpPr/>
          <p:nvPr/>
        </p:nvSpPr>
        <p:spPr>
          <a:xfrm>
            <a:off x="1832726" y="4821170"/>
            <a:ext cx="101873" cy="101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타원 18">
            <a:extLst>
              <a:ext uri="{FF2B5EF4-FFF2-40B4-BE49-F238E27FC236}">
                <a16:creationId xmlns:a16="http://schemas.microsoft.com/office/drawing/2014/main" id="{89EE6CF1-DD65-4354-B436-EF54C0198B1E}"/>
              </a:ext>
            </a:extLst>
          </p:cNvPr>
          <p:cNvSpPr/>
          <p:nvPr/>
        </p:nvSpPr>
        <p:spPr>
          <a:xfrm>
            <a:off x="1832726" y="5003641"/>
            <a:ext cx="101873" cy="101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타원 19">
            <a:extLst>
              <a:ext uri="{FF2B5EF4-FFF2-40B4-BE49-F238E27FC236}">
                <a16:creationId xmlns:a16="http://schemas.microsoft.com/office/drawing/2014/main" id="{A511ADB8-5598-417D-B519-066C155654DD}"/>
              </a:ext>
            </a:extLst>
          </p:cNvPr>
          <p:cNvSpPr/>
          <p:nvPr/>
        </p:nvSpPr>
        <p:spPr>
          <a:xfrm>
            <a:off x="5076056" y="4662633"/>
            <a:ext cx="101873" cy="101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타원 20">
            <a:extLst>
              <a:ext uri="{FF2B5EF4-FFF2-40B4-BE49-F238E27FC236}">
                <a16:creationId xmlns:a16="http://schemas.microsoft.com/office/drawing/2014/main" id="{1CD6F8A5-60C0-4B4F-B527-114F0618B354}"/>
              </a:ext>
            </a:extLst>
          </p:cNvPr>
          <p:cNvSpPr/>
          <p:nvPr/>
        </p:nvSpPr>
        <p:spPr>
          <a:xfrm>
            <a:off x="5076056" y="4821170"/>
            <a:ext cx="101873" cy="101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타원 21">
            <a:extLst>
              <a:ext uri="{FF2B5EF4-FFF2-40B4-BE49-F238E27FC236}">
                <a16:creationId xmlns:a16="http://schemas.microsoft.com/office/drawing/2014/main" id="{079CC75B-2663-45D6-83BF-61E1339C49E1}"/>
              </a:ext>
            </a:extLst>
          </p:cNvPr>
          <p:cNvSpPr/>
          <p:nvPr/>
        </p:nvSpPr>
        <p:spPr>
          <a:xfrm>
            <a:off x="5076056" y="5003641"/>
            <a:ext cx="101873" cy="101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358359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301548" y="6516052"/>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5" name="직사각형 4"/>
          <p:cNvSpPr/>
          <p:nvPr/>
        </p:nvSpPr>
        <p:spPr>
          <a:xfrm>
            <a:off x="107504" y="116632"/>
            <a:ext cx="2592288" cy="646331"/>
          </a:xfrm>
          <a:prstGeom prst="rect">
            <a:avLst/>
          </a:prstGeom>
        </p:spPr>
        <p:txBody>
          <a:bodyPr wrap="square">
            <a:spAutoFit/>
          </a:bodyPr>
          <a:lstStyle/>
          <a:p>
            <a:r>
              <a:rPr lang="en-US" altLang="ko-KR" dirty="0">
                <a:latin typeface="배달의민족 주아" pitchFamily="18" charset="-127"/>
                <a:ea typeface="배달의민족 주아" pitchFamily="18" charset="-127"/>
              </a:rPr>
              <a:t>1. </a:t>
            </a:r>
            <a:r>
              <a:rPr lang="ko-KR" altLang="en-US" dirty="0">
                <a:latin typeface="배달의민족 주아" pitchFamily="18" charset="-127"/>
                <a:ea typeface="배달의민족 주아" pitchFamily="18" charset="-127"/>
              </a:rPr>
              <a:t>리스트란</a:t>
            </a:r>
            <a:r>
              <a:rPr lang="en-US" altLang="ko-KR" dirty="0">
                <a:latin typeface="배달의민족 주아" pitchFamily="18" charset="-127"/>
                <a:ea typeface="배달의민족 주아" pitchFamily="18" charset="-127"/>
              </a:rPr>
              <a:t>?</a:t>
            </a:r>
            <a:br>
              <a:rPr lang="en-US" altLang="ko-KR" dirty="0">
                <a:latin typeface="배달의민족 주아" pitchFamily="18" charset="-127"/>
                <a:ea typeface="배달의민족 주아" pitchFamily="18" charset="-127"/>
              </a:rPr>
            </a:br>
            <a:endParaRPr lang="ko-KR" altLang="en-US" dirty="0"/>
          </a:p>
        </p:txBody>
      </p:sp>
      <p:sp>
        <p:nvSpPr>
          <p:cNvPr id="11" name="제목 1">
            <a:extLst>
              <a:ext uri="{FF2B5EF4-FFF2-40B4-BE49-F238E27FC236}">
                <a16:creationId xmlns:a16="http://schemas.microsoft.com/office/drawing/2014/main" id="{6F91A202-BDA5-44B4-BDA6-D938D7E960A3}"/>
              </a:ext>
            </a:extLst>
          </p:cNvPr>
          <p:cNvSpPr txBox="1">
            <a:spLocks/>
          </p:cNvSpPr>
          <p:nvPr/>
        </p:nvSpPr>
        <p:spPr>
          <a:xfrm>
            <a:off x="1511660" y="271237"/>
            <a:ext cx="6120680" cy="1213547"/>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ko-KR" altLang="en-US" sz="3200" dirty="0">
                <a:latin typeface="배달의민족 주아" pitchFamily="18" charset="-127"/>
                <a:ea typeface="배달의민족 주아" pitchFamily="18" charset="-127"/>
              </a:rPr>
              <a:t>만약 회사이름 데이터가 </a:t>
            </a:r>
            <a:r>
              <a:rPr lang="en-US" altLang="ko-KR" sz="3200" dirty="0">
                <a:latin typeface="배달의민족 주아" pitchFamily="18" charset="-127"/>
                <a:ea typeface="배달의민족 주아" pitchFamily="18" charset="-127"/>
              </a:rPr>
              <a:t>100</a:t>
            </a:r>
            <a:r>
              <a:rPr lang="ko-KR" altLang="en-US" sz="3200" dirty="0">
                <a:latin typeface="배달의민족 주아" pitchFamily="18" charset="-127"/>
                <a:ea typeface="배달의민족 주아" pitchFamily="18" charset="-127"/>
              </a:rPr>
              <a:t>개라면</a:t>
            </a:r>
            <a:r>
              <a:rPr lang="en-US" altLang="ko-KR" sz="3200" dirty="0">
                <a:latin typeface="배달의민족 주아" pitchFamily="18" charset="-127"/>
                <a:ea typeface="배달의민족 주아" pitchFamily="18" charset="-127"/>
              </a:rPr>
              <a:t>?</a:t>
            </a:r>
            <a:endParaRPr lang="ko-KR" altLang="en-US" sz="3200" dirty="0">
              <a:latin typeface="배달의민족 주아" pitchFamily="18" charset="-127"/>
              <a:ea typeface="배달의민족 주아" pitchFamily="18" charset="-127"/>
            </a:endParaRPr>
          </a:p>
        </p:txBody>
      </p:sp>
      <p:pic>
        <p:nvPicPr>
          <p:cNvPr id="9" name="그림 8">
            <a:extLst>
              <a:ext uri="{FF2B5EF4-FFF2-40B4-BE49-F238E27FC236}">
                <a16:creationId xmlns:a16="http://schemas.microsoft.com/office/drawing/2014/main" id="{13A643B4-BA38-49AD-845A-B4953A405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5629" y="2112629"/>
            <a:ext cx="2632741" cy="2632741"/>
          </a:xfrm>
          <a:prstGeom prst="rect">
            <a:avLst/>
          </a:prstGeom>
        </p:spPr>
      </p:pic>
    </p:spTree>
    <p:extLst>
      <p:ext uri="{BB962C8B-B14F-4D97-AF65-F5344CB8AC3E}">
        <p14:creationId xmlns:p14="http://schemas.microsoft.com/office/powerpoint/2010/main" val="1413440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308304" y="6516052"/>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4" name="제목 1"/>
          <p:cNvSpPr txBox="1">
            <a:spLocks/>
          </p:cNvSpPr>
          <p:nvPr/>
        </p:nvSpPr>
        <p:spPr>
          <a:xfrm>
            <a:off x="685800" y="2492896"/>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endParaRPr lang="ko-KR" altLang="en-US" dirty="0">
              <a:latin typeface="배달의민족 주아" pitchFamily="18" charset="-127"/>
              <a:ea typeface="배달의민족 주아" pitchFamily="18" charset="-127"/>
            </a:endParaRPr>
          </a:p>
        </p:txBody>
      </p:sp>
      <p:sp>
        <p:nvSpPr>
          <p:cNvPr id="5" name="직사각형 4"/>
          <p:cNvSpPr/>
          <p:nvPr/>
        </p:nvSpPr>
        <p:spPr>
          <a:xfrm>
            <a:off x="107504" y="116632"/>
            <a:ext cx="2592288" cy="646331"/>
          </a:xfrm>
          <a:prstGeom prst="rect">
            <a:avLst/>
          </a:prstGeom>
        </p:spPr>
        <p:txBody>
          <a:bodyPr wrap="square">
            <a:spAutoFit/>
          </a:bodyPr>
          <a:lstStyle/>
          <a:p>
            <a:r>
              <a:rPr lang="en-US" altLang="ko-KR" dirty="0">
                <a:latin typeface="배달의민족 주아" pitchFamily="18" charset="-127"/>
                <a:ea typeface="배달의민족 주아" pitchFamily="18" charset="-127"/>
              </a:rPr>
              <a:t>1. </a:t>
            </a:r>
            <a:r>
              <a:rPr lang="ko-KR" altLang="en-US" dirty="0">
                <a:latin typeface="배달의민족 주아" pitchFamily="18" charset="-127"/>
                <a:ea typeface="배달의민족 주아" pitchFamily="18" charset="-127"/>
              </a:rPr>
              <a:t>리스트란</a:t>
            </a:r>
            <a:r>
              <a:rPr lang="en-US" altLang="ko-KR" dirty="0">
                <a:latin typeface="배달의민족 주아" pitchFamily="18" charset="-127"/>
                <a:ea typeface="배달의민족 주아" pitchFamily="18" charset="-127"/>
              </a:rPr>
              <a:t>?</a:t>
            </a:r>
            <a:br>
              <a:rPr lang="en-US" altLang="ko-KR" dirty="0">
                <a:latin typeface="배달의민족 주아" pitchFamily="18" charset="-127"/>
                <a:ea typeface="배달의민족 주아" pitchFamily="18" charset="-127"/>
              </a:rPr>
            </a:br>
            <a:endParaRPr lang="ko-KR" altLang="en-US" dirty="0"/>
          </a:p>
        </p:txBody>
      </p:sp>
      <p:sp>
        <p:nvSpPr>
          <p:cNvPr id="17" name="제목 1">
            <a:extLst>
              <a:ext uri="{FF2B5EF4-FFF2-40B4-BE49-F238E27FC236}">
                <a16:creationId xmlns:a16="http://schemas.microsoft.com/office/drawing/2014/main" id="{A255E17B-2961-4941-801C-B4BE7B1B1D36}"/>
              </a:ext>
            </a:extLst>
          </p:cNvPr>
          <p:cNvSpPr>
            <a:spLocks noGrp="1"/>
          </p:cNvSpPr>
          <p:nvPr>
            <p:ph type="ctrTitle"/>
          </p:nvPr>
        </p:nvSpPr>
        <p:spPr>
          <a:xfrm>
            <a:off x="685800" y="1052736"/>
            <a:ext cx="7772400" cy="1470025"/>
          </a:xfrm>
        </p:spPr>
        <p:txBody>
          <a:bodyPr/>
          <a:lstStyle/>
          <a:p>
            <a:r>
              <a:rPr lang="ko-KR" altLang="en-US" dirty="0">
                <a:latin typeface="배달의민족 주아" pitchFamily="18" charset="-127"/>
                <a:ea typeface="배달의민족 주아" pitchFamily="18" charset="-127"/>
              </a:rPr>
              <a:t>리스트의 기본구조</a:t>
            </a:r>
          </a:p>
        </p:txBody>
      </p:sp>
      <p:sp>
        <p:nvSpPr>
          <p:cNvPr id="9" name="제목 1">
            <a:extLst>
              <a:ext uri="{FF2B5EF4-FFF2-40B4-BE49-F238E27FC236}">
                <a16:creationId xmlns:a16="http://schemas.microsoft.com/office/drawing/2014/main" id="{EC77EF92-37A8-404A-8472-2190A01F3F5B}"/>
              </a:ext>
            </a:extLst>
          </p:cNvPr>
          <p:cNvSpPr txBox="1">
            <a:spLocks/>
          </p:cNvSpPr>
          <p:nvPr/>
        </p:nvSpPr>
        <p:spPr>
          <a:xfrm>
            <a:off x="685800" y="2865215"/>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dirty="0">
                <a:latin typeface="배달의민족 주아" pitchFamily="18" charset="-127"/>
                <a:ea typeface="배달의민족 주아" pitchFamily="18" charset="-127"/>
              </a:rPr>
              <a:t>[</a:t>
            </a:r>
            <a:r>
              <a:rPr lang="ko-KR" altLang="en-US" dirty="0">
                <a:solidFill>
                  <a:schemeClr val="accent5"/>
                </a:solidFill>
                <a:latin typeface="배달의민족 주아" pitchFamily="18" charset="-127"/>
                <a:ea typeface="배달의민족 주아" pitchFamily="18" charset="-127"/>
              </a:rPr>
              <a:t>데이터</a:t>
            </a:r>
            <a:r>
              <a:rPr lang="en-US" altLang="ko-KR" dirty="0">
                <a:solidFill>
                  <a:schemeClr val="accent5"/>
                </a:solidFill>
                <a:latin typeface="배달의민족 주아" pitchFamily="18" charset="-127"/>
                <a:ea typeface="배달의민족 주아" pitchFamily="18" charset="-127"/>
              </a:rPr>
              <a:t>1</a:t>
            </a:r>
            <a:r>
              <a:rPr lang="en-US" altLang="ko-KR" dirty="0">
                <a:latin typeface="배달의민족 주아" pitchFamily="18" charset="-127"/>
                <a:ea typeface="배달의민족 주아" pitchFamily="18" charset="-127"/>
              </a:rPr>
              <a:t>, </a:t>
            </a:r>
            <a:r>
              <a:rPr lang="ko-KR" altLang="en-US" dirty="0">
                <a:solidFill>
                  <a:schemeClr val="accent6"/>
                </a:solidFill>
                <a:latin typeface="배달의민족 주아" pitchFamily="18" charset="-127"/>
                <a:ea typeface="배달의민족 주아" pitchFamily="18" charset="-127"/>
              </a:rPr>
              <a:t>데이터</a:t>
            </a:r>
            <a:r>
              <a:rPr lang="en-US" altLang="ko-KR" dirty="0">
                <a:solidFill>
                  <a:schemeClr val="accent6"/>
                </a:solidFill>
                <a:latin typeface="배달의민족 주아" pitchFamily="18" charset="-127"/>
                <a:ea typeface="배달의민족 주아" pitchFamily="18" charset="-127"/>
              </a:rPr>
              <a:t>2</a:t>
            </a:r>
            <a:r>
              <a:rPr lang="en-US" altLang="ko-KR" dirty="0">
                <a:latin typeface="배달의민족 주아" pitchFamily="18" charset="-127"/>
                <a:ea typeface="배달의민족 주아" pitchFamily="18" charset="-127"/>
              </a:rPr>
              <a:t>, </a:t>
            </a:r>
            <a:r>
              <a:rPr lang="ko-KR" altLang="en-US" dirty="0">
                <a:solidFill>
                  <a:schemeClr val="accent4"/>
                </a:solidFill>
                <a:latin typeface="배달의민족 주아" pitchFamily="18" charset="-127"/>
                <a:ea typeface="배달의민족 주아" pitchFamily="18" charset="-127"/>
              </a:rPr>
              <a:t>데이터</a:t>
            </a:r>
            <a:r>
              <a:rPr lang="en-US" altLang="ko-KR" dirty="0">
                <a:solidFill>
                  <a:schemeClr val="accent4"/>
                </a:solidFill>
                <a:latin typeface="배달의민족 주아" pitchFamily="18" charset="-127"/>
                <a:ea typeface="배달의민족 주아" pitchFamily="18" charset="-127"/>
              </a:rPr>
              <a:t>3</a:t>
            </a:r>
            <a:r>
              <a:rPr lang="en-US" altLang="ko-KR" dirty="0">
                <a:latin typeface="배달의민족 주아" pitchFamily="18" charset="-127"/>
                <a:ea typeface="배달의민족 주아" pitchFamily="18" charset="-127"/>
              </a:rPr>
              <a:t>]</a:t>
            </a:r>
            <a:endParaRPr lang="ko-KR" altLang="en-US" dirty="0">
              <a:latin typeface="배달의민족 주아" pitchFamily="18" charset="-127"/>
              <a:ea typeface="배달의민족 주아" pitchFamily="18" charset="-127"/>
            </a:endParaRPr>
          </a:p>
        </p:txBody>
      </p:sp>
      <p:sp>
        <p:nvSpPr>
          <p:cNvPr id="10" name="제목 1">
            <a:extLst>
              <a:ext uri="{FF2B5EF4-FFF2-40B4-BE49-F238E27FC236}">
                <a16:creationId xmlns:a16="http://schemas.microsoft.com/office/drawing/2014/main" id="{CC7F6C59-6F8F-4E59-ABBD-ED840F2487D6}"/>
              </a:ext>
            </a:extLst>
          </p:cNvPr>
          <p:cNvSpPr txBox="1">
            <a:spLocks/>
          </p:cNvSpPr>
          <p:nvPr/>
        </p:nvSpPr>
        <p:spPr>
          <a:xfrm>
            <a:off x="683568" y="4340879"/>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altLang="ko-KR" sz="2800" dirty="0" err="1">
                <a:latin typeface="배달의민족 주아" pitchFamily="18" charset="-127"/>
                <a:ea typeface="배달의민족 주아" pitchFamily="18" charset="-127"/>
              </a:rPr>
              <a:t>company_names</a:t>
            </a:r>
            <a:r>
              <a:rPr lang="en-US" altLang="ko-KR" sz="2800" dirty="0">
                <a:latin typeface="배달의민족 주아" pitchFamily="18" charset="-127"/>
                <a:ea typeface="배달의민족 주아" pitchFamily="18" charset="-127"/>
              </a:rPr>
              <a:t> = ["AA</a:t>
            </a:r>
            <a:r>
              <a:rPr lang="ko-KR" altLang="en-US" sz="2800" dirty="0">
                <a:latin typeface="배달의민족 주아" pitchFamily="18" charset="-127"/>
                <a:ea typeface="배달의민족 주아" pitchFamily="18" charset="-127"/>
              </a:rPr>
              <a:t>전자</a:t>
            </a:r>
            <a:r>
              <a:rPr lang="en-US" altLang="ko-KR" sz="2800" dirty="0">
                <a:latin typeface="배달의민족 주아" pitchFamily="18" charset="-127"/>
                <a:ea typeface="배달의민족 주아" pitchFamily="18" charset="-127"/>
              </a:rPr>
              <a:t>", "BB</a:t>
            </a:r>
            <a:r>
              <a:rPr lang="ko-KR" altLang="en-US" sz="2800" dirty="0">
                <a:latin typeface="배달의민족 주아" pitchFamily="18" charset="-127"/>
                <a:ea typeface="배달의민족 주아" pitchFamily="18" charset="-127"/>
              </a:rPr>
              <a:t>패션</a:t>
            </a:r>
            <a:r>
              <a:rPr lang="en-US" altLang="ko-KR" sz="2800" dirty="0">
                <a:latin typeface="배달의민족 주아" pitchFamily="18" charset="-127"/>
                <a:ea typeface="배달의민족 주아" pitchFamily="18" charset="-127"/>
              </a:rPr>
              <a:t>", "CC</a:t>
            </a:r>
            <a:r>
              <a:rPr lang="ko-KR" altLang="en-US" sz="2800" dirty="0">
                <a:latin typeface="배달의민족 주아" pitchFamily="18" charset="-127"/>
                <a:ea typeface="배달의민족 주아" pitchFamily="18" charset="-127"/>
              </a:rPr>
              <a:t>조선</a:t>
            </a:r>
            <a:r>
              <a:rPr lang="en-US" altLang="ko-KR" sz="2800" dirty="0">
                <a:latin typeface="배달의민족 주아" pitchFamily="18" charset="-127"/>
                <a:ea typeface="배달의민족 주아" pitchFamily="18" charset="-127"/>
              </a:rPr>
              <a:t>"]</a:t>
            </a:r>
            <a:endParaRPr lang="ko-KR" altLang="en-US" sz="2800" dirty="0">
              <a:latin typeface="배달의민족 주아" pitchFamily="18" charset="-127"/>
              <a:ea typeface="배달의민족 주아" pitchFamily="18" charset="-127"/>
            </a:endParaRPr>
          </a:p>
        </p:txBody>
      </p:sp>
    </p:spTree>
    <p:extLst>
      <p:ext uri="{BB962C8B-B14F-4D97-AF65-F5344CB8AC3E}">
        <p14:creationId xmlns:p14="http://schemas.microsoft.com/office/powerpoint/2010/main" val="882687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308304" y="6516052"/>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4" name="제목 1"/>
          <p:cNvSpPr txBox="1">
            <a:spLocks/>
          </p:cNvSpPr>
          <p:nvPr/>
        </p:nvSpPr>
        <p:spPr>
          <a:xfrm>
            <a:off x="685800" y="2492896"/>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endParaRPr lang="ko-KR" altLang="en-US" dirty="0">
              <a:latin typeface="배달의민족 주아" pitchFamily="18" charset="-127"/>
              <a:ea typeface="배달의민족 주아" pitchFamily="18" charset="-127"/>
            </a:endParaRPr>
          </a:p>
        </p:txBody>
      </p:sp>
      <p:sp>
        <p:nvSpPr>
          <p:cNvPr id="5" name="직사각형 4"/>
          <p:cNvSpPr/>
          <p:nvPr/>
        </p:nvSpPr>
        <p:spPr>
          <a:xfrm>
            <a:off x="107504" y="116632"/>
            <a:ext cx="2592288" cy="646331"/>
          </a:xfrm>
          <a:prstGeom prst="rect">
            <a:avLst/>
          </a:prstGeom>
        </p:spPr>
        <p:txBody>
          <a:bodyPr wrap="square">
            <a:spAutoFit/>
          </a:bodyPr>
          <a:lstStyle/>
          <a:p>
            <a:r>
              <a:rPr lang="en-US" altLang="ko-KR" dirty="0">
                <a:latin typeface="배달의민족 주아" pitchFamily="18" charset="-127"/>
                <a:ea typeface="배달의민족 주아" pitchFamily="18" charset="-127"/>
              </a:rPr>
              <a:t>1. </a:t>
            </a:r>
            <a:r>
              <a:rPr lang="ko-KR" altLang="en-US" dirty="0">
                <a:latin typeface="배달의민족 주아" pitchFamily="18" charset="-127"/>
                <a:ea typeface="배달의민족 주아" pitchFamily="18" charset="-127"/>
              </a:rPr>
              <a:t>리스트란</a:t>
            </a:r>
            <a:r>
              <a:rPr lang="en-US" altLang="ko-KR" dirty="0">
                <a:latin typeface="배달의민족 주아" pitchFamily="18" charset="-127"/>
                <a:ea typeface="배달의민족 주아" pitchFamily="18" charset="-127"/>
              </a:rPr>
              <a:t>?</a:t>
            </a:r>
            <a:br>
              <a:rPr lang="en-US" altLang="ko-KR" dirty="0">
                <a:latin typeface="배달의민족 주아" pitchFamily="18" charset="-127"/>
                <a:ea typeface="배달의민족 주아" pitchFamily="18" charset="-127"/>
              </a:rPr>
            </a:br>
            <a:endParaRPr lang="ko-KR" altLang="en-US" dirty="0"/>
          </a:p>
        </p:txBody>
      </p:sp>
      <p:sp>
        <p:nvSpPr>
          <p:cNvPr id="17" name="제목 1">
            <a:extLst>
              <a:ext uri="{FF2B5EF4-FFF2-40B4-BE49-F238E27FC236}">
                <a16:creationId xmlns:a16="http://schemas.microsoft.com/office/drawing/2014/main" id="{A255E17B-2961-4941-801C-B4BE7B1B1D36}"/>
              </a:ext>
            </a:extLst>
          </p:cNvPr>
          <p:cNvSpPr>
            <a:spLocks noGrp="1"/>
          </p:cNvSpPr>
          <p:nvPr>
            <p:ph type="ctrTitle"/>
          </p:nvPr>
        </p:nvSpPr>
        <p:spPr>
          <a:xfrm>
            <a:off x="685800" y="1052736"/>
            <a:ext cx="7772400" cy="1470025"/>
          </a:xfrm>
        </p:spPr>
        <p:txBody>
          <a:bodyPr/>
          <a:lstStyle/>
          <a:p>
            <a:r>
              <a:rPr lang="ko-KR" altLang="en-US" dirty="0">
                <a:latin typeface="배달의민족 주아" pitchFamily="18" charset="-127"/>
                <a:ea typeface="배달의민족 주아" pitchFamily="18" charset="-127"/>
              </a:rPr>
              <a:t>리스트의 기본구조</a:t>
            </a:r>
          </a:p>
        </p:txBody>
      </p:sp>
      <p:sp>
        <p:nvSpPr>
          <p:cNvPr id="9" name="제목 1">
            <a:extLst>
              <a:ext uri="{FF2B5EF4-FFF2-40B4-BE49-F238E27FC236}">
                <a16:creationId xmlns:a16="http://schemas.microsoft.com/office/drawing/2014/main" id="{EC77EF92-37A8-404A-8472-2190A01F3F5B}"/>
              </a:ext>
            </a:extLst>
          </p:cNvPr>
          <p:cNvSpPr txBox="1">
            <a:spLocks/>
          </p:cNvSpPr>
          <p:nvPr/>
        </p:nvSpPr>
        <p:spPr>
          <a:xfrm>
            <a:off x="685800" y="2865215"/>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sz="3600" dirty="0" err="1">
                <a:latin typeface="배달의민족 주아" pitchFamily="18" charset="-127"/>
                <a:ea typeface="배달의민족 주아" pitchFamily="18" charset="-127"/>
              </a:rPr>
              <a:t>my_list</a:t>
            </a:r>
            <a:r>
              <a:rPr lang="en-US" altLang="ko-KR" sz="3600" dirty="0">
                <a:latin typeface="배달의민족 주아" pitchFamily="18" charset="-127"/>
                <a:ea typeface="배달의민족 주아" pitchFamily="18" charset="-127"/>
              </a:rPr>
              <a:t> = ["hello", 120, True]</a:t>
            </a:r>
            <a:endParaRPr lang="ko-KR" altLang="en-US" sz="3600" dirty="0">
              <a:latin typeface="배달의민족 주아" pitchFamily="18" charset="-127"/>
              <a:ea typeface="배달의민족 주아" pitchFamily="18" charset="-127"/>
            </a:endParaRPr>
          </a:p>
        </p:txBody>
      </p:sp>
    </p:spTree>
    <p:extLst>
      <p:ext uri="{BB962C8B-B14F-4D97-AF65-F5344CB8AC3E}">
        <p14:creationId xmlns:p14="http://schemas.microsoft.com/office/powerpoint/2010/main" val="173879773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552</TotalTime>
  <Words>685</Words>
  <Application>Microsoft Office PowerPoint</Application>
  <PresentationFormat>화면 슬라이드 쇼(4:3)</PresentationFormat>
  <Paragraphs>142</Paragraphs>
  <Slides>20</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20</vt:i4>
      </vt:variant>
    </vt:vector>
  </HeadingPairs>
  <TitlesOfParts>
    <vt:vector size="26" baseType="lpstr">
      <vt:lpstr>Adobe Ming Std L</vt:lpstr>
      <vt:lpstr>맑은 고딕</vt:lpstr>
      <vt:lpstr>배달의민족 도현</vt:lpstr>
      <vt:lpstr>배달의민족 주아</vt:lpstr>
      <vt:lpstr>Arial</vt:lpstr>
      <vt:lpstr>Office 테마</vt:lpstr>
      <vt:lpstr>Python Language basic course  핵심만 쏘~옥 파이썬 입문 6강 리스트</vt:lpstr>
      <vt:lpstr>목차  1. 리스트란?  1.1 새로운 자료형 리스트  1.2 리스트를 사용하는 이유  1.3 리스트의 기본 구조 2. 리스트 가지고 놀기  2.1 데이터 접근하기  2.2 데이터 추가하기  2.3 데이터 여러개 가지고오기  2.4 리스트 길이 구하기  2.5 리스트 정렬하기</vt:lpstr>
      <vt:lpstr>리스트란?</vt:lpstr>
      <vt:lpstr>리스트를 사용하는 이유</vt:lpstr>
      <vt:lpstr>PowerPoint 프레젠테이션</vt:lpstr>
      <vt:lpstr>PowerPoint 프레젠테이션</vt:lpstr>
      <vt:lpstr>PowerPoint 프레젠테이션</vt:lpstr>
      <vt:lpstr>리스트의 기본구조</vt:lpstr>
      <vt:lpstr>리스트의 기본구조</vt:lpstr>
      <vt:lpstr>데이터 접근하기</vt:lpstr>
      <vt:lpstr>Quiz 1)</vt:lpstr>
      <vt:lpstr>데이터 추가하기</vt:lpstr>
      <vt:lpstr>Quiz 2)</vt:lpstr>
      <vt:lpstr>데이터 삭제하기</vt:lpstr>
      <vt:lpstr>Quiz 3)</vt:lpstr>
      <vt:lpstr>데이터 여러개 가져오기</vt:lpstr>
      <vt:lpstr>Quiz 4)</vt:lpstr>
      <vt:lpstr>리스트 길이 구하기</vt:lpstr>
      <vt:lpstr>리스트 정렬하기</vt:lpstr>
      <vt:lpstr>PowerPoint 프레젠테이션</vt:lpstr>
    </vt:vector>
  </TitlesOfParts>
  <Company>R&amp;D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태그구조</dc:title>
  <dc:creator>Microsoft Corporation</dc:creator>
  <cp:lastModifiedBy>Windows 사용자</cp:lastModifiedBy>
  <cp:revision>56</cp:revision>
  <dcterms:created xsi:type="dcterms:W3CDTF">2006-10-05T04:04:58Z</dcterms:created>
  <dcterms:modified xsi:type="dcterms:W3CDTF">2020-12-09T09:59:33Z</dcterms:modified>
</cp:coreProperties>
</file>