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81" r:id="rId5"/>
    <p:sldId id="288" r:id="rId6"/>
    <p:sldId id="282" r:id="rId7"/>
    <p:sldId id="284" r:id="rId8"/>
    <p:sldId id="286" r:id="rId9"/>
    <p:sldId id="285" r:id="rId10"/>
    <p:sldId id="289" r:id="rId11"/>
    <p:sldId id="287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32A25"/>
    <a:srgbClr val="FDE035"/>
    <a:srgbClr val="404040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11" d="100"/>
          <a:sy n="111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015716" y="2081210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203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128606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685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150135" y="1719201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0" y="1719201"/>
            <a:ext cx="7772400" cy="2861927"/>
          </a:xfrm>
        </p:spPr>
        <p:txBody>
          <a:bodyPr>
            <a:norm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쏘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입문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467544" y="836712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ko-KR" altLang="en-US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</a:t>
            </a:r>
            <a:r>
              <a:rPr lang="ko-KR" altLang="en-US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l"/>
            <a:r>
              <a:rPr lang="en-US" altLang="ko-KR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932040" y="836711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a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[1, 2, 3, 4]: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print(a)</a:t>
            </a:r>
            <a:endParaRPr lang="ko-KR" altLang="en-US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4126584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리스트안에 요소들을 하나씩 뽑아내면서 명령블록을 실행한다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1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9144000" cy="2329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467544" y="221045"/>
            <a:ext cx="64087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58129" y="3270051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names = ["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중국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name in names: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print(name)</a:t>
            </a:r>
          </a:p>
        </p:txBody>
      </p:sp>
    </p:spTree>
    <p:extLst>
      <p:ext uri="{BB962C8B-B14F-4D97-AF65-F5344CB8AC3E}">
        <p14:creationId xmlns:p14="http://schemas.microsoft.com/office/powerpoint/2010/main" val="40775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1097868" y="770929"/>
            <a:ext cx="2376264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range(10)</a:t>
            </a:r>
            <a:endParaRPr lang="ko-KR" altLang="en-US" sz="40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932040" y="836711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0~9 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숫자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4126584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입력 받아 순서열을 </a:t>
            </a:r>
            <a:endParaRPr lang="en-US" altLang="ko-KR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 주는 함수</a:t>
            </a:r>
          </a:p>
        </p:txBody>
      </p:sp>
    </p:spTree>
    <p:extLst>
      <p:ext uri="{BB962C8B-B14F-4D97-AF65-F5344CB8AC3E}">
        <p14:creationId xmlns:p14="http://schemas.microsoft.com/office/powerpoint/2010/main" val="8356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9144000" cy="2329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467544" y="221045"/>
            <a:ext cx="64087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58129" y="3198043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a in range(5):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print(a)</a:t>
            </a:r>
          </a:p>
        </p:txBody>
      </p:sp>
    </p:spTree>
    <p:extLst>
      <p:ext uri="{BB962C8B-B14F-4D97-AF65-F5344CB8AC3E}">
        <p14:creationId xmlns:p14="http://schemas.microsoft.com/office/powerpoint/2010/main" val="616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770929"/>
            <a:ext cx="3200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range(1, 10)</a:t>
            </a:r>
            <a:endParaRPr lang="ko-KR" altLang="en-US" sz="40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932040" y="836711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1~9 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숫자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4126584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range(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시작숫자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끝숫자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+1)</a:t>
            </a:r>
            <a:endParaRPr lang="ko-KR" altLang="en-US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두 정수를 입력 받고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모든 정수의 합계를 출력하세요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67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42555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770929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count in range(5):</a:t>
            </a:r>
          </a:p>
          <a:p>
            <a:pPr algn="l"/>
            <a:r>
              <a:rPr lang="en-US" altLang="ko-KR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print(count, "</a:t>
            </a:r>
            <a:r>
              <a:rPr lang="ko-KR" altLang="en-US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반복입니다</a:t>
            </a:r>
            <a:r>
              <a:rPr lang="en-US" altLang="ko-KR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A7BC00A-5300-4AED-ACF0-7C486D0659E2}"/>
              </a:ext>
            </a:extLst>
          </p:cNvPr>
          <p:cNvSpPr txBox="1">
            <a:spLocks/>
          </p:cNvSpPr>
          <p:nvPr/>
        </p:nvSpPr>
        <p:spPr>
          <a:xfrm>
            <a:off x="467544" y="3861048"/>
            <a:ext cx="8208912" cy="266429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 = 0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count &lt; 5: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print(count, "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반복입니다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6346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3426519"/>
            <a:ext cx="457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3426519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59194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395536" y="3861048"/>
            <a:ext cx="3850704" cy="230425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</a:p>
          <a:p>
            <a:endParaRPr lang="en-US" altLang="ko-KR" sz="40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정한 횟수만큼 반복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932040" y="4015471"/>
            <a:ext cx="3960440" cy="240613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</a:p>
          <a:p>
            <a:endParaRPr lang="en-US" altLang="ko-KR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조건을 만족하지 </a:t>
            </a:r>
            <a:endParaRPr lang="en-US" altLang="ko-KR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않을 때 까지 반복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48CCB-7704-4019-84C3-0D756F8331C5}"/>
              </a:ext>
            </a:extLst>
          </p:cNvPr>
          <p:cNvSpPr txBox="1">
            <a:spLocks/>
          </p:cNvSpPr>
          <p:nvPr/>
        </p:nvSpPr>
        <p:spPr>
          <a:xfrm>
            <a:off x="2915816" y="768448"/>
            <a:ext cx="3024336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</a:p>
        </p:txBody>
      </p:sp>
    </p:spTree>
    <p:extLst>
      <p:ext uri="{BB962C8B-B14F-4D97-AF65-F5344CB8AC3E}">
        <p14:creationId xmlns:p14="http://schemas.microsoft.com/office/powerpoint/2010/main" val="19233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692696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  <a:endParaRPr lang="en-US" altLang="ko-KR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종료되는 프로그램을 </a:t>
            </a:r>
            <a:endParaRPr lang="en-US" altLang="ko-KR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9E3E92-A26F-416C-9E13-E31A317E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87" y="4112667"/>
            <a:ext cx="3363425" cy="16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반복문을 쓰는 이유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- for 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2.1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리스트와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2.2 range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- while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5508104" y="-99392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692696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기분이 좋아지는 문장을 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입력 받고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문장을 리스트 요소로 추가해보세요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6FC3DA-E37A-4FA9-869E-16499D36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4488567"/>
            <a:ext cx="8676456" cy="13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5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86469" y="5867980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dirty="0">
              <a:solidFill>
                <a:schemeClr val="bg1"/>
              </a:solidFill>
              <a:latin typeface="Adobe Ming Std L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ECB6B-678F-4A65-9C42-729CBA139A7B}"/>
              </a:ext>
            </a:extLst>
          </p:cNvPr>
          <p:cNvSpPr txBox="1"/>
          <p:nvPr/>
        </p:nvSpPr>
        <p:spPr>
          <a:xfrm>
            <a:off x="2128606" y="6237312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276872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기분이 좋아지는 문장을</a:t>
            </a:r>
            <a:endParaRPr lang="en-US" altLang="ko-KR" sz="46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출력해보세요</a:t>
            </a: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1088740"/>
            <a:ext cx="7772400" cy="46805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426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A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95368-BBB2-4987-9FD9-DE6240AB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1638300"/>
            <a:ext cx="6315075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8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276872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이번엔</a:t>
            </a:r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기분이 좋아지는 문장을</a:t>
            </a:r>
            <a:endParaRPr lang="en-US" altLang="ko-KR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출력해보세요</a:t>
            </a:r>
          </a:p>
        </p:txBody>
      </p:sp>
    </p:spTree>
    <p:extLst>
      <p:ext uri="{BB962C8B-B14F-4D97-AF65-F5344CB8AC3E}">
        <p14:creationId xmlns:p14="http://schemas.microsoft.com/office/powerpoint/2010/main" val="397967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276872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너무 귀찮습니다</a:t>
            </a:r>
            <a:r>
              <a:rPr lang="en-US" altLang="ko-KR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반복은 귀찮아요</a:t>
            </a:r>
            <a:r>
              <a:rPr lang="en-US" altLang="ko-KR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그렇죠</a:t>
            </a:r>
            <a:r>
              <a:rPr lang="en-US" altLang="ko-KR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6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276872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 </a:t>
            </a:r>
            <a:r>
              <a:rPr lang="en-US" altLang="ko-KR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4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줄만에</a:t>
            </a:r>
            <a:endParaRPr lang="en-US" altLang="ko-KR" sz="46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해결이 가능합니다</a:t>
            </a:r>
            <a:r>
              <a:rPr lang="en-US" altLang="ko-KR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46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40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range(3000):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나는 널 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 </a:t>
            </a:r>
            <a:r>
              <a:rPr lang="en-US" altLang="ko-KR" sz="4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29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391</Words>
  <Application>Microsoft Office PowerPoint</Application>
  <PresentationFormat>화면 슬라이드 쇼(4:3)</PresentationFormat>
  <Paragraphs>68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Adobe Ming Std L</vt:lpstr>
      <vt:lpstr>나눔바른고딕</vt:lpstr>
      <vt:lpstr>맑은 고딕</vt:lpstr>
      <vt:lpstr>배달의민족 주아</vt:lpstr>
      <vt:lpstr>Arial</vt:lpstr>
      <vt:lpstr>Office 테마</vt:lpstr>
      <vt:lpstr>핵심만 쏘~옥  파이썬 입문 7강 반복문</vt:lpstr>
      <vt:lpstr>목차 1. 반복문을 쓰는 이유? 2. 반복문(1) - for   2.1 리스트와 반복문  2.2 range함수 3. 반복문(2) - while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64</cp:revision>
  <dcterms:created xsi:type="dcterms:W3CDTF">2006-10-05T04:04:58Z</dcterms:created>
  <dcterms:modified xsi:type="dcterms:W3CDTF">2020-12-12T08:41:51Z</dcterms:modified>
</cp:coreProperties>
</file>