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81" r:id="rId5"/>
    <p:sldId id="299" r:id="rId6"/>
    <p:sldId id="300" r:id="rId7"/>
    <p:sldId id="301" r:id="rId8"/>
    <p:sldId id="302" r:id="rId9"/>
    <p:sldId id="303" r:id="rId10"/>
    <p:sldId id="289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332A25"/>
    <a:srgbClr val="FDE035"/>
    <a:srgbClr val="404040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111" d="100"/>
          <a:sy n="111" d="100"/>
        </p:scale>
        <p:origin x="1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4F0B58-7D8B-4FD1-9406-93CAC32C65D3}"/>
              </a:ext>
            </a:extLst>
          </p:cNvPr>
          <p:cNvSpPr/>
          <p:nvPr/>
        </p:nvSpPr>
        <p:spPr>
          <a:xfrm>
            <a:off x="2015716" y="2081210"/>
            <a:ext cx="5112568" cy="2695581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F642D3-857A-4CBF-9220-D4F6114B29D1}"/>
              </a:ext>
            </a:extLst>
          </p:cNvPr>
          <p:cNvSpPr/>
          <p:nvPr/>
        </p:nvSpPr>
        <p:spPr>
          <a:xfrm>
            <a:off x="3203848" y="2341414"/>
            <a:ext cx="2808312" cy="727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257-0C2B-4236-92D8-05CE6562B676}"/>
              </a:ext>
            </a:extLst>
          </p:cNvPr>
          <p:cNvSpPr txBox="1"/>
          <p:nvPr/>
        </p:nvSpPr>
        <p:spPr>
          <a:xfrm>
            <a:off x="2128606" y="6165304"/>
            <a:ext cx="488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1CB78E-A592-43C9-BB61-AB55D1B6FD7B}"/>
              </a:ext>
            </a:extLst>
          </p:cNvPr>
          <p:cNvSpPr txBox="1">
            <a:spLocks/>
          </p:cNvSpPr>
          <p:nvPr/>
        </p:nvSpPr>
        <p:spPr>
          <a:xfrm>
            <a:off x="685799" y="510147"/>
            <a:ext cx="7772400" cy="108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37729-0584-44B0-B186-ED93E3C9DC0E}"/>
              </a:ext>
            </a:extLst>
          </p:cNvPr>
          <p:cNvSpPr/>
          <p:nvPr/>
        </p:nvSpPr>
        <p:spPr>
          <a:xfrm>
            <a:off x="3150135" y="1719201"/>
            <a:ext cx="2880320" cy="773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0" y="1719201"/>
            <a:ext cx="7772400" cy="2861927"/>
          </a:xfrm>
        </p:spPr>
        <p:txBody>
          <a:bodyPr>
            <a:norm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핵심만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쏘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옥</a:t>
            </a:r>
            <a:b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입문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b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0915-0BA2-42F7-AF22-7752F052CC23}"/>
              </a:ext>
            </a:extLst>
          </p:cNvPr>
          <p:cNvSpPr/>
          <p:nvPr/>
        </p:nvSpPr>
        <p:spPr>
          <a:xfrm>
            <a:off x="4572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467544" y="908720"/>
            <a:ext cx="3960440" cy="1815133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[1, 2, 3, 4, 5]</a:t>
            </a:r>
          </a:p>
          <a:p>
            <a:pPr algn="l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["</a:t>
            </a:r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오리</a:t>
            </a:r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강아지</a:t>
            </a:r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비둘기</a:t>
            </a:r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</a:t>
            </a:r>
          </a:p>
          <a:p>
            <a:pPr algn="l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[True, False]</a:t>
            </a:r>
            <a:endParaRPr lang="ko-KR" altLang="en-US" sz="28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419F46-053B-4487-8D52-B8719C54E04E}"/>
              </a:ext>
            </a:extLst>
          </p:cNvPr>
          <p:cNvSpPr txBox="1">
            <a:spLocks/>
          </p:cNvSpPr>
          <p:nvPr/>
        </p:nvSpPr>
        <p:spPr>
          <a:xfrm>
            <a:off x="4932040" y="836711"/>
            <a:ext cx="396044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40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A612D43-C7CF-420B-B554-599C083C902C}"/>
              </a:ext>
            </a:extLst>
          </p:cNvPr>
          <p:cNvSpPr txBox="1">
            <a:spLocks/>
          </p:cNvSpPr>
          <p:nvPr/>
        </p:nvSpPr>
        <p:spPr>
          <a:xfrm>
            <a:off x="467544" y="305701"/>
            <a:ext cx="3960440" cy="60302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리스트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7069E5F-C170-4237-B2E7-540E46B9D056}"/>
              </a:ext>
            </a:extLst>
          </p:cNvPr>
          <p:cNvSpPr txBox="1">
            <a:spLocks/>
          </p:cNvSpPr>
          <p:nvPr/>
        </p:nvSpPr>
        <p:spPr>
          <a:xfrm>
            <a:off x="4877780" y="908720"/>
            <a:ext cx="3960440" cy="1815133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[[1, 2, 3, 4, 5],</a:t>
            </a:r>
          </a:p>
          <a:p>
            <a:pPr algn="l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["</a:t>
            </a:r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오리</a:t>
            </a:r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강아지</a:t>
            </a:r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비둘기</a:t>
            </a:r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"],</a:t>
            </a:r>
          </a:p>
          <a:p>
            <a:pPr algn="l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[True, False]]</a:t>
            </a:r>
            <a:endParaRPr lang="ko-KR" altLang="en-US" sz="28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C970D4B-39FE-49E9-8C03-7AE1B81044C6}"/>
              </a:ext>
            </a:extLst>
          </p:cNvPr>
          <p:cNvSpPr txBox="1">
            <a:spLocks/>
          </p:cNvSpPr>
          <p:nvPr/>
        </p:nvSpPr>
        <p:spPr>
          <a:xfrm>
            <a:off x="4860032" y="305701"/>
            <a:ext cx="3960440" cy="60302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리스트</a:t>
            </a:r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id="{989D7C76-13DE-4CD2-9996-5A42C05CA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56758"/>
              </p:ext>
            </p:extLst>
          </p:nvPr>
        </p:nvGraphicFramePr>
        <p:xfrm>
          <a:off x="1524000" y="443457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454068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67977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969552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32380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775596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294706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54973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88922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853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강아지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433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2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7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  <p:bldP spid="6" grpId="0" animBg="1"/>
      <p:bldP spid="8" grpId="0" animBg="1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86469" y="5867980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dirty="0">
              <a:solidFill>
                <a:schemeClr val="bg1"/>
              </a:solidFill>
              <a:latin typeface="Adobe Ming Std L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ECB6B-678F-4A65-9C42-729CBA139A7B}"/>
              </a:ext>
            </a:extLst>
          </p:cNvPr>
          <p:cNvSpPr txBox="1"/>
          <p:nvPr/>
        </p:nvSpPr>
        <p:spPr>
          <a:xfrm>
            <a:off x="2128606" y="6237312"/>
            <a:ext cx="488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6336704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9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b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조건에 맞는 요소만 다루기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반복을 멈추는 방법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무한 반복하기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4. 2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리스트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01813-1224-4057-A734-0167D1762A29}"/>
              </a:ext>
            </a:extLst>
          </p:cNvPr>
          <p:cNvSpPr/>
          <p:nvPr/>
        </p:nvSpPr>
        <p:spPr>
          <a:xfrm>
            <a:off x="5508104" y="-99392"/>
            <a:ext cx="3744416" cy="7056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리스트의 특정 요소만 다뤄보자 </a:t>
            </a: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864704" y="1088740"/>
            <a:ext cx="7414592" cy="468052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names = ["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셀트리온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현대자동차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</a:t>
            </a:r>
            <a:b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name in names:</a:t>
            </a:r>
          </a:p>
          <a:p>
            <a:pPr algn="l">
              <a:lnSpc>
                <a:spcPct val="120000"/>
              </a:lnSpc>
            </a:pP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if name == "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셀트리온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":</a:t>
            </a:r>
          </a:p>
          <a:p>
            <a:pPr algn="l">
              <a:lnSpc>
                <a:spcPct val="120000"/>
              </a:lnSpc>
            </a:pP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print("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셀트리온 주식을 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 매수합니다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4269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 멈추기</a:t>
            </a:r>
          </a:p>
        </p:txBody>
      </p:sp>
    </p:spTree>
    <p:extLst>
      <p:ext uri="{BB962C8B-B14F-4D97-AF65-F5344CB8AC3E}">
        <p14:creationId xmlns:p14="http://schemas.microsoft.com/office/powerpoint/2010/main" val="207444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2142288" y="1088740"/>
            <a:ext cx="4859424" cy="468052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b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en-US" altLang="ko-KR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 range(1, 11):</a:t>
            </a:r>
          </a:p>
          <a:p>
            <a:pPr algn="l">
              <a:lnSpc>
                <a:spcPct val="120000"/>
              </a:lnSpc>
            </a:pP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if </a:t>
            </a:r>
            <a:r>
              <a:rPr lang="en-US" altLang="ko-KR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6:</a:t>
            </a:r>
          </a:p>
          <a:p>
            <a:pPr algn="l">
              <a:lnSpc>
                <a:spcPct val="120000"/>
              </a:lnSpc>
            </a:pP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break</a:t>
            </a:r>
          </a:p>
          <a:p>
            <a:pPr algn="l">
              <a:lnSpc>
                <a:spcPct val="120000"/>
              </a:lnSpc>
            </a:pP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</a:t>
            </a:r>
            <a:r>
              <a:rPr lang="en-US" altLang="ko-KR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"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출력입니다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663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무한 반복하기</a:t>
            </a:r>
          </a:p>
        </p:txBody>
      </p:sp>
    </p:spTree>
    <p:extLst>
      <p:ext uri="{BB962C8B-B14F-4D97-AF65-F5344CB8AC3E}">
        <p14:creationId xmlns:p14="http://schemas.microsoft.com/office/powerpoint/2010/main" val="81513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791580" y="0"/>
            <a:ext cx="7560840" cy="6858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True: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select = int(input("</a:t>
            </a: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메뉴를 입력하세요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  1. </a:t>
            </a: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게임시작 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랭킹보기 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게임종료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"))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if select == 1: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print("</a:t>
            </a: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게임을 시작합니다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select == 2: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print("</a:t>
            </a: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랭킹보기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select == 3: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print("</a:t>
            </a: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게임을 종료합니다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else: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print("</a:t>
            </a: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다시 입력해 주세요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479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리스트</a:t>
            </a:r>
          </a:p>
        </p:txBody>
      </p:sp>
    </p:spTree>
    <p:extLst>
      <p:ext uri="{BB962C8B-B14F-4D97-AF65-F5344CB8AC3E}">
        <p14:creationId xmlns:p14="http://schemas.microsoft.com/office/powerpoint/2010/main" val="190526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276</Words>
  <Application>Microsoft Office PowerPoint</Application>
  <PresentationFormat>화면 슬라이드 쇼(4:3)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Adobe Ming Std L</vt:lpstr>
      <vt:lpstr>나눔바른고딕</vt:lpstr>
      <vt:lpstr>맑은 고딕</vt:lpstr>
      <vt:lpstr>배달의민족 주아</vt:lpstr>
      <vt:lpstr>Arial</vt:lpstr>
      <vt:lpstr>Office 테마</vt:lpstr>
      <vt:lpstr>핵심만 쏘~옥  파이썬 입문 8강 반복문 + 조건문</vt:lpstr>
      <vt:lpstr>목차 1. 조건에 맞는 요소만 다루기 2. 반복을 멈추는 방법 3. 무한 반복하기 4. 2차원 리스트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69</cp:revision>
  <dcterms:created xsi:type="dcterms:W3CDTF">2006-10-05T04:04:58Z</dcterms:created>
  <dcterms:modified xsi:type="dcterms:W3CDTF">2020-12-12T09:36:13Z</dcterms:modified>
</cp:coreProperties>
</file>