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264" r:id="rId4"/>
    <p:sldId id="273" r:id="rId5"/>
    <p:sldId id="281" r:id="rId6"/>
    <p:sldId id="287" r:id="rId7"/>
    <p:sldId id="282" r:id="rId8"/>
    <p:sldId id="285" r:id="rId9"/>
    <p:sldId id="283" r:id="rId10"/>
    <p:sldId id="284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7" r:id="rId21"/>
    <p:sldId id="263" r:id="rId22"/>
  </p:sldIdLst>
  <p:sldSz cx="9144000" cy="6858000" type="screen4x3"/>
  <p:notesSz cx="10020300" cy="6888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7756D7A-2786-41A8-82FA-48A41065DC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4E5F07-93D2-4FB4-A143-DD8356453E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9E4A6-A1A0-4277-9742-35F97AF7215F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BFFDC-5447-4DF0-86FA-16B6CC6FD9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C759A-8449-4BA6-A863-353C0C47B6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2348B-D84C-4B2F-9ED9-3286613C1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56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41813" cy="34607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5313" y="2"/>
            <a:ext cx="4343400" cy="34607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5204240D-602B-48C2-BC5C-1930D3AF5673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59163" y="860425"/>
            <a:ext cx="3101975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715" y="3314700"/>
            <a:ext cx="8016875" cy="2713038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542090"/>
            <a:ext cx="4341813" cy="34607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5313" y="6542090"/>
            <a:ext cx="4343400" cy="34607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DAEF100-EDC4-4D5B-82E0-39A021831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84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52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395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4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6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57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4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45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376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52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18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02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6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7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68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85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5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48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43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6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EF100-EDC4-4D5B-82E0-39A0218311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자료형과</a:t>
            </a: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 변수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D8D06-17E1-4276-9111-340C9F7062EB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37874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1988840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저장한 값을 잘 설명할 수 있는 것으로 짓자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2552626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문자와 숫자 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_(</a:t>
            </a:r>
            <a:r>
              <a:rPr lang="ko-KR" altLang="en-US" sz="2800" dirty="0" err="1">
                <a:latin typeface="배달의민족 주아" pitchFamily="18" charset="-127"/>
                <a:ea typeface="배달의민족 주아" pitchFamily="18" charset="-127"/>
              </a:rPr>
              <a:t>언더스코어</a:t>
            </a:r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를 사용할 수 있다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311375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대문자와 소문자를 구분한다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3716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공백은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4343867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숫자로 시작할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491130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800" dirty="0">
                <a:latin typeface="배달의민족 주아" pitchFamily="18" charset="-127"/>
                <a:ea typeface="배달의민족 주아" pitchFamily="18" charset="-127"/>
              </a:rPr>
              <a:t>미리 예약된 이름은 사용할 수 없다</a:t>
            </a:r>
            <a:endParaRPr lang="ko-KR" altLang="en-US" sz="28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7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  <p:bldP spid="9" grpId="0"/>
      <p:bldP spid="10" grpId="0"/>
      <p:bldP spid="1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미리 예약된 이름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키워드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2708920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keyword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keyword.kwlist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21088"/>
            <a:ext cx="7342583" cy="93610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08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변수 이해하기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64157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2924944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+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</a:p>
          <a:p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x = x -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(x)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65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3139321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PI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3.14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radius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10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area = PI * radius * radius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radius)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area)</a:t>
            </a: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radius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20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area = PI * radius * radius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반지름 길이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radius)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원의 넓이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: 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, area)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4767287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변하지 않는 값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고정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temp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temp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99792" y="3501008"/>
            <a:ext cx="37444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에러메세지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안내자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7307246" cy="43204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988840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temp = </a:t>
            </a:r>
            <a:r>
              <a:rPr lang="en-US" altLang="ko-KR" dirty="0">
                <a:solidFill>
                  <a:srgbClr val="B5CEA8"/>
                </a:solidFill>
                <a:latin typeface="Consolas"/>
              </a:rPr>
              <a:t>24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오늘 최고온도는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(temp)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도다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67744" y="3501008"/>
            <a:ext cx="460851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str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문자열로 바꿔준다</a:t>
            </a:r>
          </a:p>
        </p:txBody>
      </p:sp>
    </p:spTree>
    <p:extLst>
      <p:ext uri="{BB962C8B-B14F-4D97-AF65-F5344CB8AC3E}">
        <p14:creationId xmlns:p14="http://schemas.microsoft.com/office/powerpoint/2010/main" val="31332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1700808"/>
            <a:ext cx="7920880" cy="147732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57" y="3452283"/>
            <a:ext cx="4056567" cy="4648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형변환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700808"/>
            <a:ext cx="7342584" cy="1754326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"30"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"24"</a:t>
            </a:r>
            <a:endParaRPr lang="en-US" altLang="ko-KR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dirty="0">
                <a:solidFill>
                  <a:srgbClr val="D4D4D4"/>
                </a:solidFill>
                <a:latin typeface="Consolas"/>
              </a:rPr>
            </a:br>
            <a:r>
              <a:rPr lang="en-US" altLang="ko-KR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너와 나의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나이합은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 err="1">
                <a:solidFill>
                  <a:srgbClr val="D4D4D4"/>
                </a:solidFill>
                <a:latin typeface="Consolas"/>
              </a:rPr>
              <a:t>your_age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))+ 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이다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159732" y="3831182"/>
            <a:ext cx="482453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어떤값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어떤값을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정수형으로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바꿔준다</a:t>
            </a:r>
          </a:p>
        </p:txBody>
      </p:sp>
    </p:spTree>
    <p:extLst>
      <p:ext uri="{BB962C8B-B14F-4D97-AF65-F5344CB8AC3E}">
        <p14:creationId xmlns:p14="http://schemas.microsoft.com/office/powerpoint/2010/main" val="997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27584" y="1700808"/>
            <a:ext cx="7488832" cy="1600438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+ </a:t>
            </a:r>
            <a:r>
              <a:rPr lang="en-US" altLang="ko-KR" sz="1600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 +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3831182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문자열을 만들기가 불편하다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83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35421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.format(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1. '{}'.format()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82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4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문자형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(variable)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변수이름 짓는 규칙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3.3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변수 이해하기 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3.4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상수 이해하기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3.5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형변환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3.6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sz="28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sz="28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문자열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포맷팅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1580" y="2530914"/>
            <a:ext cx="7560840" cy="1354217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홍길동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altLang="ko-KR" sz="1600" dirty="0">
                <a:solidFill>
                  <a:srgbClr val="B5CEA8"/>
                </a:solidFill>
                <a:latin typeface="Consolas"/>
              </a:rPr>
              <a:t>30</a:t>
            </a:r>
            <a:endParaRPr lang="en-US" altLang="ko-KR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altLang="ko-KR" sz="1600" dirty="0">
                <a:solidFill>
                  <a:srgbClr val="D4D4D4"/>
                </a:solidFill>
                <a:latin typeface="Consolas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message =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sz="1600" dirty="0" err="1">
                <a:solidFill>
                  <a:srgbClr val="CE9178"/>
                </a:solidFill>
                <a:latin typeface="Consolas"/>
              </a:rPr>
              <a:t>내이름은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my_name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이고 나이는 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altLang="ko-KR" sz="1600" dirty="0" err="1">
                <a:solidFill>
                  <a:srgbClr val="D4D4D4"/>
                </a:solidFill>
                <a:latin typeface="Consolas"/>
              </a:rPr>
              <a:t>my_age</a:t>
            </a:r>
            <a:r>
              <a:rPr lang="en-US" altLang="ko-KR" sz="1600" dirty="0">
                <a:solidFill>
                  <a:srgbClr val="569CD6"/>
                </a:solidFill>
                <a:latin typeface="Consolas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/>
              </a:rPr>
              <a:t>세 이다</a:t>
            </a:r>
            <a:r>
              <a:rPr lang="en-US" altLang="ko-KR" sz="1600" dirty="0">
                <a:solidFill>
                  <a:srgbClr val="CE9178"/>
                </a:solidFill>
                <a:latin typeface="Consolas"/>
              </a:rPr>
              <a:t>."</a:t>
            </a:r>
            <a:endParaRPr lang="ko-KR" alt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/>
              </a:rPr>
              <a:t>(message)</a:t>
            </a:r>
            <a:endParaRPr lang="en-US" altLang="ko-KR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087724" y="1124744"/>
            <a:ext cx="500455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2. f-string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6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자료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numb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2457896" cy="2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ministrator\Downloads\png (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03412"/>
            <a:ext cx="2511476" cy="251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숫자형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60040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정수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int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2292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-1, 0 , 3, 12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292853" y="2738785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실수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(float)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785105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-1.5, 3.14, 12.9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문자형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03848" y="2748954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문자열</a:t>
            </a:r>
            <a:r>
              <a:rPr lang="en-US" altLang="ko-KR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(String)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09413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'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641089" y="386104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he is 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korean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0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'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과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를 구분해서 사용하는 이유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자료형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(data Type)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136304" y="2463031"/>
            <a:ext cx="2947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이스케이프문자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88032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배달의민족 주아" pitchFamily="18" charset="-127"/>
                <a:ea typeface="배달의민족 주아" pitchFamily="18" charset="-127"/>
              </a:rPr>
              <a:t>문자형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87374"/>
              </p:ext>
            </p:extLst>
          </p:nvPr>
        </p:nvGraphicFramePr>
        <p:xfrm>
          <a:off x="1526232" y="37890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한줄</a:t>
                      </a:r>
                      <a:r>
                        <a:rPr lang="ko-KR" altLang="en-US" dirty="0"/>
                        <a:t> 띄우기</a:t>
                      </a:r>
                      <a:r>
                        <a:rPr lang="en-US" altLang="ko-KR" dirty="0"/>
                        <a:t>(Line Feed)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탭</a:t>
                      </a:r>
                      <a:r>
                        <a:rPr lang="en-US" altLang="ko-KR" dirty="0"/>
                        <a:t>(tab)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역슬래시</a:t>
                      </a:r>
                      <a:r>
                        <a:rPr lang="en-US" altLang="ko-KR" dirty="0"/>
                        <a:t>(backslash)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작은 따옴표</a:t>
                      </a:r>
                      <a:r>
                        <a:rPr lang="en-US" altLang="ko-KR" dirty="0"/>
                        <a:t>(Single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큰 따옴표</a:t>
                      </a:r>
                      <a:r>
                        <a:rPr lang="en-US" altLang="ko-KR" dirty="0"/>
                        <a:t>(Double</a:t>
                      </a:r>
                      <a:r>
                        <a:rPr lang="en-US" altLang="ko-KR" baseline="0" dirty="0"/>
                        <a:t> Quote)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8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987824" y="2748954"/>
            <a:ext cx="3163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무언가 담는 상자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Administrator\Downloads\free-icon-package-29456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684" y="3759097"/>
            <a:ext cx="2436168" cy="24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00192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484784"/>
            <a:ext cx="7342584" cy="9233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내가 키우는 고양이 이름은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미옹이에요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미옹이는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러시안블루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 입니다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 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"</a:t>
            </a:r>
            <a:r>
              <a:rPr lang="ko-KR" altLang="en-US" dirty="0" err="1">
                <a:solidFill>
                  <a:srgbClr val="CE9178"/>
                </a:solidFill>
                <a:latin typeface="Consolas"/>
              </a:rPr>
              <a:t>미옹이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 나이는 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3</a:t>
            </a:r>
            <a:r>
              <a:rPr lang="ko-KR" altLang="en-US" dirty="0">
                <a:solidFill>
                  <a:srgbClr val="CE9178"/>
                </a:solidFill>
                <a:latin typeface="Consolas"/>
              </a:rPr>
              <a:t>살이에요</a:t>
            </a:r>
            <a:r>
              <a:rPr lang="en-US" altLang="ko-KR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altLang="ko-KR" dirty="0">
                <a:solidFill>
                  <a:srgbClr val="D4D4D4"/>
                </a:solidFill>
                <a:latin typeface="Consolas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91680" y="27510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name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미옹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971600" y="4551263"/>
            <a:ext cx="453650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age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195736" y="3615159"/>
            <a:ext cx="50056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breed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=</a:t>
            </a:r>
            <a:r>
              <a:rPr lang="en-US" altLang="ko-KR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러시안블루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"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4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변수를 사용하는 이유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89507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변수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(variable)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1520" y="2505174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데이터에 </a:t>
            </a:r>
            <a:r>
              <a:rPr lang="ko-KR" altLang="en-US" sz="36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을 붙여서 기억하기 쉽게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1520" y="3471143"/>
            <a:ext cx="8712968" cy="1254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데이터가 고정되어 있지 않고 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변할때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5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849</Words>
  <Application>Microsoft Office PowerPoint</Application>
  <PresentationFormat>화면 슬라이드 쇼(4:3)</PresentationFormat>
  <Paragraphs>176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2강 자료형과 변수</vt:lpstr>
      <vt:lpstr>목차  1. 자료(data)란? 2. 자료형(data Type)  2.1 숫자형  2.2 문자형 3. 변수(variable)  3.1 변수를 사용하는 이유  3.2 변수이름 짓는 규칙  3.3 변수 이해하기   3.4 상수 이해하기  3.5 형변환  3.6 문자열 포맷팅</vt:lpstr>
      <vt:lpstr>자료?</vt:lpstr>
      <vt:lpstr>숫자형</vt:lpstr>
      <vt:lpstr>문자형</vt:lpstr>
      <vt:lpstr>'과 "를 구분해서 사용하는 이유?</vt:lpstr>
      <vt:lpstr>변수</vt:lpstr>
      <vt:lpstr>PowerPoint 프레젠테이션</vt:lpstr>
      <vt:lpstr>변수를 사용하는 이유</vt:lpstr>
      <vt:lpstr>변수이름 짓는 규칙</vt:lpstr>
      <vt:lpstr>미리 예약된 이름(키워드)</vt:lpstr>
      <vt:lpstr>변수 이해하기</vt:lpstr>
      <vt:lpstr>상수 이해하기</vt:lpstr>
      <vt:lpstr>형변환</vt:lpstr>
      <vt:lpstr>형변환</vt:lpstr>
      <vt:lpstr>형변환</vt:lpstr>
      <vt:lpstr>형변환</vt:lpstr>
      <vt:lpstr>문자열 포맷팅</vt:lpstr>
      <vt:lpstr>문자열 포맷팅</vt:lpstr>
      <vt:lpstr>문자열 포맷팅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48</cp:revision>
  <cp:lastPrinted>2020-11-01T06:10:10Z</cp:lastPrinted>
  <dcterms:created xsi:type="dcterms:W3CDTF">2006-10-05T04:04:58Z</dcterms:created>
  <dcterms:modified xsi:type="dcterms:W3CDTF">2020-11-08T09:06:58Z</dcterms:modified>
</cp:coreProperties>
</file>