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7" r:id="rId5"/>
    <p:sldId id="268" r:id="rId6"/>
    <p:sldId id="269" r:id="rId7"/>
    <p:sldId id="295" r:id="rId8"/>
    <p:sldId id="296" r:id="rId9"/>
    <p:sldId id="289" r:id="rId10"/>
    <p:sldId id="297" r:id="rId11"/>
    <p:sldId id="281" r:id="rId12"/>
    <p:sldId id="290" r:id="rId13"/>
    <p:sldId id="291" r:id="rId14"/>
    <p:sldId id="292" r:id="rId15"/>
    <p:sldId id="293" r:id="rId16"/>
    <p:sldId id="282" r:id="rId17"/>
    <p:sldId id="283" r:id="rId18"/>
    <p:sldId id="284" r:id="rId19"/>
    <p:sldId id="285" r:id="rId20"/>
    <p:sldId id="294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DE0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187624" y="2657983"/>
            <a:ext cx="67687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사용자로부터 이름을 입력 받고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문자열과 합친 결과를 출력 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3A82BD-509B-47DE-A15C-0D9B6F115EC3}"/>
              </a:ext>
            </a:extLst>
          </p:cNvPr>
          <p:cNvSpPr txBox="1">
            <a:spLocks/>
          </p:cNvSpPr>
          <p:nvPr/>
        </p:nvSpPr>
        <p:spPr>
          <a:xfrm>
            <a:off x="685800" y="403946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i="1" dirty="0">
                <a:latin typeface="배달의민족 주아" pitchFamily="18" charset="-127"/>
                <a:ea typeface="문체부 바탕체" panose="02030609000101010101" pitchFamily="17" charset="-127"/>
              </a:rPr>
              <a:t>어떤 게 더 비싸지</a:t>
            </a:r>
            <a:r>
              <a:rPr lang="en-US" altLang="ko-KR" i="1" dirty="0">
                <a:latin typeface="배달의민족 주아" pitchFamily="18" charset="-127"/>
                <a:ea typeface="문체부 바탕체" panose="02030609000101010101" pitchFamily="17" charset="-127"/>
              </a:rPr>
              <a:t>?</a:t>
            </a:r>
            <a:endParaRPr lang="ko-KR" altLang="en-US" i="1" dirty="0">
              <a:latin typeface="배달의민족 주아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8856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명제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미국의 수도는 워싱턴이다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초밥을 좋아한다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너는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76117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print(2</a:t>
                      </a:r>
                      <a:r>
                        <a:rPr lang="en-US" altLang="ko-KR" baseline="0" dirty="0"/>
                        <a:t> &gt;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print(15</a:t>
                      </a:r>
                      <a:r>
                        <a:rPr lang="en-US" altLang="ko-KR" baseline="0" dirty="0"/>
                        <a:t> &lt;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print(1.5</a:t>
                      </a:r>
                      <a:r>
                        <a:rPr lang="en-US" altLang="ko-KR" baseline="0" dirty="0"/>
                        <a:t> &gt;=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print(3&lt;=3)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print(“str”==“str2”)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print(10 != 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47405"/>
              </p:ext>
            </p:extLst>
          </p:nvPr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/>
                        <a:t>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고양이는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나는 인성에 문제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나는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7587"/>
              </p:ext>
            </p:extLst>
          </p:nvPr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명제가 모두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 중 하나라도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49658"/>
              </p:ext>
            </p:extLst>
          </p:nvPr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and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and false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and true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and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 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true or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or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false or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결과를 예측해보세요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FE40-DCE5-4845-95E4-A1D19C6B489B}"/>
              </a:ext>
            </a:extLst>
          </p:cNvPr>
          <p:cNvSpPr/>
          <p:nvPr/>
        </p:nvSpPr>
        <p:spPr>
          <a:xfrm>
            <a:off x="900708" y="2759336"/>
            <a:ext cx="7342584" cy="120032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4BF065C-D7DA-4806-990A-824F7D09580C}"/>
              </a:ext>
            </a:extLst>
          </p:cNvPr>
          <p:cNvSpPr txBox="1">
            <a:spLocks/>
          </p:cNvSpPr>
          <p:nvPr/>
        </p:nvSpPr>
        <p:spPr>
          <a:xfrm>
            <a:off x="685800" y="4785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3)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9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산술연산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비교연산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논리연산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9560"/>
              </p:ext>
            </p:extLst>
          </p:nvPr>
        </p:nvGraphicFramePr>
        <p:xfrm>
          <a:off x="1547664" y="263691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숫자연산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B3B9-49EB-4B61-97BE-E3EB53BB096C}"/>
              </a:ext>
            </a:extLst>
          </p:cNvPr>
          <p:cNvSpPr/>
          <p:nvPr/>
        </p:nvSpPr>
        <p:spPr>
          <a:xfrm>
            <a:off x="899592" y="1574790"/>
            <a:ext cx="7342584" cy="2862322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+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-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%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** y)</a:t>
            </a: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1052" y="1628800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x = input()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928C3B0-93EF-4BC6-9ECE-CE3EABC03CDA}"/>
              </a:ext>
            </a:extLst>
          </p:cNvPr>
          <p:cNvSpPr txBox="1">
            <a:spLocks/>
          </p:cNvSpPr>
          <p:nvPr/>
        </p:nvSpPr>
        <p:spPr>
          <a:xfrm>
            <a:off x="1403648" y="3429000"/>
            <a:ext cx="6696744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등호 오른쪽부터 실행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input()  -&gt;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입력을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입력 받은 값을 반환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오른쪽에 있는 반환된 값을 왼쪽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x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변수에 저장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3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3648" y="2693987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두 숫자를 입력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곱한 결과를 출력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"</a:t>
            </a:r>
            <a:r>
              <a:rPr lang="ko-KR" altLang="en-US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print(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.")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582</Words>
  <Application>Microsoft Office PowerPoint</Application>
  <PresentationFormat>화면 슬라이드 쇼(4:3)</PresentationFormat>
  <Paragraphs>188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3강 연산과 연산자</vt:lpstr>
      <vt:lpstr>목차  1. 연산이란? 2. 산술연산  2.1 숫자연산  2.2 사용자로부터 입력받기  2.3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사용자로부터 입력받기</vt:lpstr>
      <vt:lpstr>QUIZ 1)</vt:lpstr>
      <vt:lpstr>문자열연산</vt:lpstr>
      <vt:lpstr>QUIZ 2)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결과를 예측해보세요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45</cp:revision>
  <dcterms:created xsi:type="dcterms:W3CDTF">2006-10-05T04:04:58Z</dcterms:created>
  <dcterms:modified xsi:type="dcterms:W3CDTF">2020-11-15T09:53:04Z</dcterms:modified>
</cp:coreProperties>
</file>