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81" r:id="rId3"/>
    <p:sldId id="280" r:id="rId4"/>
    <p:sldId id="278" r:id="rId5"/>
    <p:sldId id="279" r:id="rId6"/>
    <p:sldId id="264" r:id="rId7"/>
    <p:sldId id="265" r:id="rId8"/>
    <p:sldId id="272" r:id="rId9"/>
    <p:sldId id="266" r:id="rId10"/>
    <p:sldId id="268" r:id="rId11"/>
    <p:sldId id="273" r:id="rId12"/>
    <p:sldId id="269" r:id="rId13"/>
    <p:sldId id="270" r:id="rId14"/>
    <p:sldId id="271" r:id="rId15"/>
    <p:sldId id="274" r:id="rId16"/>
    <p:sldId id="275" r:id="rId17"/>
    <p:sldId id="276" r:id="rId18"/>
    <p:sldId id="282" r:id="rId19"/>
  </p:sldIdLst>
  <p:sldSz cx="9906000" cy="6858000" type="A4"/>
  <p:notesSz cx="10020300" cy="6888163"/>
  <p:defaultTextStyle>
    <a:defPPr>
      <a:defRPr lang="ko-KR"/>
    </a:defPPr>
    <a:lvl1pPr marL="0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1pPr>
    <a:lvl2pPr marL="47855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2pPr>
    <a:lvl3pPr marL="957114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3pPr>
    <a:lvl4pPr marL="143567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4pPr>
    <a:lvl5pPr marL="191422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5pPr>
    <a:lvl6pPr marL="2392787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6pPr>
    <a:lvl7pPr marL="2871342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7pPr>
    <a:lvl8pPr marL="3349901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8pPr>
    <a:lvl9pPr marL="3828456" algn="l" defTabSz="957114" rtl="0" eaLnBrk="1" latinLnBrk="1" hangingPunct="1">
      <a:defRPr sz="18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035"/>
    <a:srgbClr val="33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" y="93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1" d="100"/>
          <a:sy n="111" d="100"/>
        </p:scale>
        <p:origin x="21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949E563-71AB-447A-AAA5-D865D02460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CE16C8-6921-4EDC-8170-A53D6A2B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088"/>
            <a:ext cx="4341813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D41B52-461A-44DE-9352-C3083B6AAE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313" y="6542088"/>
            <a:ext cx="4343400" cy="3460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994F8-358B-4A1C-86C9-B45BF79B6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85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1" y="2130451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1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1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1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5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5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8" y="4406915"/>
            <a:ext cx="8420100" cy="1362076"/>
          </a:xfrm>
        </p:spPr>
        <p:txBody>
          <a:bodyPr anchor="t"/>
          <a:lstStyle>
            <a:lvl1pPr algn="l">
              <a:defRPr sz="5601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8" y="2906714"/>
            <a:ext cx="8420100" cy="1500187"/>
          </a:xfrm>
        </p:spPr>
        <p:txBody>
          <a:bodyPr anchor="b"/>
          <a:lstStyle>
            <a:lvl1pPr marL="0" indent="0">
              <a:buNone/>
              <a:defRPr sz="2803">
                <a:solidFill>
                  <a:schemeClr val="tx1">
                    <a:tint val="75000"/>
                  </a:schemeClr>
                </a:solidFill>
              </a:defRPr>
            </a:lvl1pPr>
            <a:lvl2pPr marL="64024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49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743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989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123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1482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1725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1977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3924"/>
            </a:lvl1pPr>
            <a:lvl2pPr>
              <a:defRPr sz="3361"/>
            </a:lvl2pPr>
            <a:lvl3pPr>
              <a:defRPr sz="2803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535118"/>
            <a:ext cx="437687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4" y="2174875"/>
            <a:ext cx="437687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26" y="1535118"/>
            <a:ext cx="4378590" cy="639763"/>
          </a:xfrm>
        </p:spPr>
        <p:txBody>
          <a:bodyPr anchor="b"/>
          <a:lstStyle>
            <a:lvl1pPr marL="0" indent="0">
              <a:buNone/>
              <a:defRPr sz="3361" b="1"/>
            </a:lvl1pPr>
            <a:lvl2pPr marL="640247" indent="0">
              <a:buNone/>
              <a:defRPr sz="2803" b="1"/>
            </a:lvl2pPr>
            <a:lvl3pPr marL="1280496" indent="0">
              <a:buNone/>
              <a:defRPr sz="2520" b="1"/>
            </a:lvl3pPr>
            <a:lvl4pPr marL="1920743" indent="0">
              <a:buNone/>
              <a:defRPr sz="2240" b="1"/>
            </a:lvl4pPr>
            <a:lvl5pPr marL="2560989" indent="0">
              <a:buNone/>
              <a:defRPr sz="2240" b="1"/>
            </a:lvl5pPr>
            <a:lvl6pPr marL="3201237" indent="0">
              <a:buNone/>
              <a:defRPr sz="2240" b="1"/>
            </a:lvl6pPr>
            <a:lvl7pPr marL="3841482" indent="0">
              <a:buNone/>
              <a:defRPr sz="2240" b="1"/>
            </a:lvl7pPr>
            <a:lvl8pPr marL="4481725" indent="0">
              <a:buNone/>
              <a:defRPr sz="2240" b="1"/>
            </a:lvl8pPr>
            <a:lvl9pPr marL="5121977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26" y="2174875"/>
            <a:ext cx="4378590" cy="3951288"/>
          </a:xfrm>
        </p:spPr>
        <p:txBody>
          <a:bodyPr/>
          <a:lstStyle>
            <a:lvl1pPr>
              <a:defRPr sz="3361"/>
            </a:lvl1pPr>
            <a:lvl2pPr>
              <a:defRPr sz="2803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12" y="273060"/>
            <a:ext cx="3259006" cy="1162051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83" y="273071"/>
            <a:ext cx="5537730" cy="5853113"/>
          </a:xfrm>
        </p:spPr>
        <p:txBody>
          <a:bodyPr/>
          <a:lstStyle>
            <a:lvl1pPr>
              <a:defRPr sz="4481"/>
            </a:lvl1pPr>
            <a:lvl2pPr>
              <a:defRPr sz="3924"/>
            </a:lvl2pPr>
            <a:lvl3pPr>
              <a:defRPr sz="3361"/>
            </a:lvl3pPr>
            <a:lvl4pPr>
              <a:defRPr sz="2803"/>
            </a:lvl4pPr>
            <a:lvl5pPr>
              <a:defRPr sz="2803"/>
            </a:lvl5pPr>
            <a:lvl6pPr>
              <a:defRPr sz="2803"/>
            </a:lvl6pPr>
            <a:lvl7pPr>
              <a:defRPr sz="2803"/>
            </a:lvl7pPr>
            <a:lvl8pPr>
              <a:defRPr sz="2803"/>
            </a:lvl8pPr>
            <a:lvl9pPr>
              <a:defRPr sz="280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12" y="1435121"/>
            <a:ext cx="3259006" cy="4691063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7" y="4800602"/>
            <a:ext cx="5943600" cy="566738"/>
          </a:xfrm>
        </p:spPr>
        <p:txBody>
          <a:bodyPr anchor="b"/>
          <a:lstStyle>
            <a:lvl1pPr algn="l">
              <a:defRPr sz="2803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7" y="612775"/>
            <a:ext cx="5943600" cy="4114800"/>
          </a:xfrm>
        </p:spPr>
        <p:txBody>
          <a:bodyPr/>
          <a:lstStyle>
            <a:lvl1pPr marL="0" indent="0">
              <a:buNone/>
              <a:defRPr sz="4481"/>
            </a:lvl1pPr>
            <a:lvl2pPr marL="640247" indent="0">
              <a:buNone/>
              <a:defRPr sz="3924"/>
            </a:lvl2pPr>
            <a:lvl3pPr marL="1280496" indent="0">
              <a:buNone/>
              <a:defRPr sz="3361"/>
            </a:lvl3pPr>
            <a:lvl4pPr marL="1920743" indent="0">
              <a:buNone/>
              <a:defRPr sz="2803"/>
            </a:lvl4pPr>
            <a:lvl5pPr marL="2560989" indent="0">
              <a:buNone/>
              <a:defRPr sz="2803"/>
            </a:lvl5pPr>
            <a:lvl6pPr marL="3201237" indent="0">
              <a:buNone/>
              <a:defRPr sz="2803"/>
            </a:lvl6pPr>
            <a:lvl7pPr marL="3841482" indent="0">
              <a:buNone/>
              <a:defRPr sz="2803"/>
            </a:lvl7pPr>
            <a:lvl8pPr marL="4481725" indent="0">
              <a:buNone/>
              <a:defRPr sz="2803"/>
            </a:lvl8pPr>
            <a:lvl9pPr marL="5121977" indent="0">
              <a:buNone/>
              <a:defRPr sz="2803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7" y="5367338"/>
            <a:ext cx="5943600" cy="804862"/>
          </a:xfrm>
        </p:spPr>
        <p:txBody>
          <a:bodyPr/>
          <a:lstStyle>
            <a:lvl1pPr marL="0" indent="0">
              <a:buNone/>
              <a:defRPr sz="1960"/>
            </a:lvl1pPr>
            <a:lvl2pPr marL="640247" indent="0">
              <a:buNone/>
              <a:defRPr sz="1681"/>
            </a:lvl2pPr>
            <a:lvl3pPr marL="1280496" indent="0">
              <a:buNone/>
              <a:defRPr sz="1400"/>
            </a:lvl3pPr>
            <a:lvl4pPr marL="1920743" indent="0">
              <a:buNone/>
              <a:defRPr sz="1263"/>
            </a:lvl4pPr>
            <a:lvl5pPr marL="2560989" indent="0">
              <a:buNone/>
              <a:defRPr sz="1263"/>
            </a:lvl5pPr>
            <a:lvl6pPr marL="3201237" indent="0">
              <a:buNone/>
              <a:defRPr sz="1263"/>
            </a:lvl6pPr>
            <a:lvl7pPr marL="3841482" indent="0">
              <a:buNone/>
              <a:defRPr sz="1263"/>
            </a:lvl7pPr>
            <a:lvl8pPr marL="4481725" indent="0">
              <a:buNone/>
              <a:defRPr sz="1263"/>
            </a:lvl8pPr>
            <a:lvl9pPr marL="5121977" indent="0">
              <a:buNone/>
              <a:defRPr sz="126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1" y="6356366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6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496" rtl="0" eaLnBrk="1" latinLnBrk="1" hangingPunct="1">
        <a:spcBef>
          <a:spcPct val="0"/>
        </a:spcBef>
        <a:buNone/>
        <a:defRPr sz="61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190" indent="-480190" algn="l" defTabSz="1280496" rtl="0" eaLnBrk="1" latinLnBrk="1" hangingPunct="1">
        <a:spcBef>
          <a:spcPct val="20000"/>
        </a:spcBef>
        <a:buFont typeface="Arial" pitchFamily="34" charset="0"/>
        <a:buChar char="•"/>
        <a:defRPr sz="4481" kern="1200">
          <a:solidFill>
            <a:schemeClr val="tx1"/>
          </a:solidFill>
          <a:latin typeface="+mn-lt"/>
          <a:ea typeface="+mn-ea"/>
          <a:cs typeface="+mn-cs"/>
        </a:defRPr>
      </a:lvl1pPr>
      <a:lvl2pPr marL="1040402" indent="-400156" algn="l" defTabSz="1280496" rtl="0" eaLnBrk="1" latinLnBrk="1" hangingPunct="1">
        <a:spcBef>
          <a:spcPct val="20000"/>
        </a:spcBef>
        <a:buFont typeface="Arial" pitchFamily="34" charset="0"/>
        <a:buChar char="–"/>
        <a:defRPr sz="3924" kern="1200">
          <a:solidFill>
            <a:schemeClr val="tx1"/>
          </a:solidFill>
          <a:latin typeface="+mn-lt"/>
          <a:ea typeface="+mn-ea"/>
          <a:cs typeface="+mn-cs"/>
        </a:defRPr>
      </a:lvl2pPr>
      <a:lvl3pPr marL="1600614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3361" kern="1200">
          <a:solidFill>
            <a:schemeClr val="tx1"/>
          </a:solidFill>
          <a:latin typeface="+mn-lt"/>
          <a:ea typeface="+mn-ea"/>
          <a:cs typeface="+mn-cs"/>
        </a:defRPr>
      </a:lvl3pPr>
      <a:lvl4pPr marL="2240864" indent="-320124" algn="l" defTabSz="1280496" rtl="0" eaLnBrk="1" latinLnBrk="1" hangingPunct="1">
        <a:spcBef>
          <a:spcPct val="20000"/>
        </a:spcBef>
        <a:buFont typeface="Arial" pitchFamily="34" charset="0"/>
        <a:buChar char="–"/>
        <a:defRPr sz="2803" kern="1200">
          <a:solidFill>
            <a:schemeClr val="tx1"/>
          </a:solidFill>
          <a:latin typeface="+mn-lt"/>
          <a:ea typeface="+mn-ea"/>
          <a:cs typeface="+mn-cs"/>
        </a:defRPr>
      </a:lvl4pPr>
      <a:lvl5pPr marL="2881109" indent="-320124" algn="l" defTabSz="1280496" rtl="0" eaLnBrk="1" latinLnBrk="1" hangingPunct="1">
        <a:spcBef>
          <a:spcPct val="20000"/>
        </a:spcBef>
        <a:buFont typeface="Arial" pitchFamily="34" charset="0"/>
        <a:buChar char="»"/>
        <a:defRPr sz="2803" kern="1200">
          <a:solidFill>
            <a:schemeClr val="tx1"/>
          </a:solidFill>
          <a:latin typeface="+mn-lt"/>
          <a:ea typeface="+mn-ea"/>
          <a:cs typeface="+mn-cs"/>
        </a:defRPr>
      </a:lvl5pPr>
      <a:lvl6pPr marL="352135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6pPr>
      <a:lvl7pPr marL="4161605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7pPr>
      <a:lvl8pPr marL="4801850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8pPr>
      <a:lvl9pPr marL="5442097" indent="-320124" algn="l" defTabSz="1280496" rtl="0" eaLnBrk="1" latinLnBrk="1" hangingPunct="1">
        <a:spcBef>
          <a:spcPct val="20000"/>
        </a:spcBef>
        <a:buFont typeface="Arial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496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743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989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123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1482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1725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1977" algn="l" defTabSz="1280496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29764" y="2828836"/>
            <a:ext cx="58464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작심두달</a:t>
            </a:r>
            <a:r>
              <a:rPr lang="ko-KR" altLang="en-US" sz="60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60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웹크롤링</a:t>
            </a:r>
            <a:endParaRPr lang="en-US" altLang="ko-KR" sz="60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 테스트</a:t>
            </a:r>
          </a:p>
        </p:txBody>
      </p:sp>
    </p:spTree>
    <p:extLst>
      <p:ext uri="{BB962C8B-B14F-4D97-AF65-F5344CB8AC3E}">
        <p14:creationId xmlns:p14="http://schemas.microsoft.com/office/powerpoint/2010/main" val="410842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456163" y="2182505"/>
            <a:ext cx="499367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받으면 </a:t>
            </a:r>
          </a:p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종료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되는 프로그램을 </a:t>
            </a: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작성해보세요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52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0472" y="2182505"/>
            <a:ext cx="499367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입력 받으면 </a:t>
            </a:r>
          </a:p>
          <a:p>
            <a:pPr algn="ctr"/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종료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되는 프로그램을 </a:t>
            </a: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작성해보세요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44BB16-66C1-4877-A681-DF9F9AA2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80" y="2852936"/>
            <a:ext cx="3363425" cy="1650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59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536039" y="2397949"/>
            <a:ext cx="68339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한개의 자연수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 받고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pPr algn="ct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입력 받은 수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합계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출력하세요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70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177514" y="1751618"/>
            <a:ext cx="355097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게임메뉴 만들기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게임시작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랭킹보기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게임종료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470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88504" y="1751617"/>
            <a:ext cx="3550972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간단한 게임메뉴 만들기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게임시작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랭킹보기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14350" indent="-514350" algn="ctr">
              <a:buAutoNum type="arabicPeriod"/>
            </a:pP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게임종료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9BBDF7-5E82-449E-B111-D8A90D34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40" y="1380838"/>
            <a:ext cx="3839111" cy="4096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505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3658415" y="2613392"/>
            <a:ext cx="25891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활용하기 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550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416496" y="2244059"/>
            <a:ext cx="395172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</a:p>
          <a:p>
            <a:pPr algn="ctr"/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문자열을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받고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리스트에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저장하기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리스트에 저장된 내용 출력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C232FF-673D-424F-9BC9-9144BBF6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76" y="2800262"/>
            <a:ext cx="4486901" cy="1257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5451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352769" y="1967062"/>
            <a:ext cx="520046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 2, 3, 4, 5]</a:t>
            </a:r>
          </a:p>
          <a:p>
            <a:pPr algn="ctr"/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삭제한 결과를 출력하세요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826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28464" y="1967061"/>
            <a:ext cx="520046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[1, 2, 3, 4, 5]</a:t>
            </a:r>
          </a:p>
          <a:p>
            <a:pPr algn="ctr"/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</a:t>
            </a:r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삭제한 결과를 출력하세요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91C8F-09B5-425B-88F4-FC0D7D45B553}"/>
              </a:ext>
            </a:extLst>
          </p:cNvPr>
          <p:cNvSpPr txBox="1"/>
          <p:nvPr/>
        </p:nvSpPr>
        <p:spPr>
          <a:xfrm>
            <a:off x="6606399" y="2736501"/>
            <a:ext cx="17876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출력결과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algn="ctr"/>
            <a:endParaRPr lang="en-US" altLang="ko-KR" sz="28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[2,3,4]</a:t>
            </a:r>
          </a:p>
        </p:txBody>
      </p:sp>
    </p:spTree>
    <p:extLst>
      <p:ext uri="{BB962C8B-B14F-4D97-AF65-F5344CB8AC3E}">
        <p14:creationId xmlns:p14="http://schemas.microsoft.com/office/powerpoint/2010/main" val="3757895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670802" y="2274838"/>
            <a:ext cx="85643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사용법 정리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기본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문법정리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파이썬 기초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 테스트</a:t>
            </a:r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>
              <a:buAutoNum type="arabicPeriod"/>
            </a:pPr>
            <a:r>
              <a:rPr lang="en-US" altLang="ko-KR" sz="3600" dirty="0" err="1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Pyautogui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라이브러리 설치 및 사용법</a:t>
            </a:r>
          </a:p>
        </p:txBody>
      </p:sp>
    </p:spTree>
    <p:extLst>
      <p:ext uri="{BB962C8B-B14F-4D97-AF65-F5344CB8AC3E}">
        <p14:creationId xmlns:p14="http://schemas.microsoft.com/office/powerpoint/2010/main" val="28618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50085" y="3105835"/>
            <a:ext cx="4205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 Studio Code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2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014538" y="2274838"/>
            <a:ext cx="58769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5/3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결과를 화면에 출력하기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003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139296" y="1720840"/>
            <a:ext cx="76274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”, </a:t>
            </a: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에는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저장되어 있다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변수를 이용해서 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hello python!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출력해 보세요</a:t>
            </a:r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719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768474" y="2274838"/>
            <a:ext cx="63690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숫자를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받고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곱한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결과를 출력하기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490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33671" y="1855711"/>
            <a:ext cx="4238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예측해 보세요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639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2833671" y="1855711"/>
            <a:ext cx="4238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결과를 예측해 보세요</a:t>
            </a:r>
            <a:endParaRPr lang="en-US" altLang="ko-KR" sz="36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946D24-5B43-4AC9-B7DC-986AF43300EE}"/>
              </a:ext>
            </a:extLst>
          </p:cNvPr>
          <p:cNvSpPr/>
          <p:nvPr/>
        </p:nvSpPr>
        <p:spPr>
          <a:xfrm>
            <a:off x="1281708" y="2828835"/>
            <a:ext cx="7342584" cy="120032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&gt;=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santa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458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32A50-CC0E-4C7E-B47E-E7CFBA7B423B}"/>
              </a:ext>
            </a:extLst>
          </p:cNvPr>
          <p:cNvSpPr txBox="1"/>
          <p:nvPr/>
        </p:nvSpPr>
        <p:spPr>
          <a:xfrm>
            <a:off x="1844617" y="797511"/>
            <a:ext cx="621676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  <a:p>
            <a:pPr algn="ctr"/>
            <a:endParaRPr lang="en-US" altLang="ko-KR" sz="3600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사용자로부터 삼성전자의 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현재가격을 입력 받는다</a:t>
            </a:r>
          </a:p>
          <a:p>
            <a:pPr algn="ctr"/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조건에 따라 출력되는 문장을 작성한다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/>
            <a:endParaRPr lang="en-US" altLang="ko-KR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현재가격이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 이상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</a:t>
            </a: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매도 합니다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</a:p>
          <a:p>
            <a:pPr algn="ctr"/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현재가격이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만원이상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만원미만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</a:t>
            </a: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대기중 입니다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</a:p>
          <a:p>
            <a:pPr algn="ctr"/>
            <a:endParaRPr lang="ko-KR" altLang="en-US" sz="2400" dirty="0"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현재가격이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만원 미만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</a:t>
            </a:r>
          </a:p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매수 합니다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047040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317</Words>
  <Application>Microsoft Office PowerPoint</Application>
  <PresentationFormat>A4 용지(210x297mm)</PresentationFormat>
  <Paragraphs>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나눔바른고딕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태그구조</dc:title>
  <dc:creator>Microsoft Corporation</dc:creator>
  <cp:lastModifiedBy>권 기준</cp:lastModifiedBy>
  <cp:revision>74</cp:revision>
  <cp:lastPrinted>2020-11-01T06:25:25Z</cp:lastPrinted>
  <dcterms:created xsi:type="dcterms:W3CDTF">2006-10-05T04:04:58Z</dcterms:created>
  <dcterms:modified xsi:type="dcterms:W3CDTF">2021-01-12T13:48:00Z</dcterms:modified>
</cp:coreProperties>
</file>