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281" r:id="rId3"/>
    <p:sldId id="268" r:id="rId4"/>
    <p:sldId id="283" r:id="rId5"/>
    <p:sldId id="284" r:id="rId6"/>
    <p:sldId id="285" r:id="rId7"/>
    <p:sldId id="306" r:id="rId8"/>
    <p:sldId id="286" r:id="rId9"/>
    <p:sldId id="287" r:id="rId10"/>
    <p:sldId id="288" r:id="rId11"/>
    <p:sldId id="289" r:id="rId12"/>
    <p:sldId id="290" r:id="rId13"/>
    <p:sldId id="291" r:id="rId14"/>
    <p:sldId id="294" r:id="rId15"/>
    <p:sldId id="295" r:id="rId16"/>
    <p:sldId id="292" r:id="rId17"/>
    <p:sldId id="293" r:id="rId18"/>
    <p:sldId id="297" r:id="rId19"/>
    <p:sldId id="298" r:id="rId20"/>
    <p:sldId id="299" r:id="rId21"/>
    <p:sldId id="300" r:id="rId22"/>
    <p:sldId id="296" r:id="rId23"/>
    <p:sldId id="301" r:id="rId24"/>
    <p:sldId id="308" r:id="rId25"/>
    <p:sldId id="302" r:id="rId26"/>
    <p:sldId id="304" r:id="rId27"/>
    <p:sldId id="305" r:id="rId28"/>
    <p:sldId id="307" r:id="rId29"/>
    <p:sldId id="310" r:id="rId30"/>
    <p:sldId id="309" r:id="rId31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045" y="5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opentutorials.org/course/308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ikidocs.net/book/92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9764" y="2828836"/>
            <a:ext cx="5846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작심두달</a:t>
            </a: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웹크롤링</a:t>
            </a:r>
            <a:endParaRPr lang="en-US" altLang="ko-KR" sz="6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웹구조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356503" y="2828836"/>
            <a:ext cx="7192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웹사이트의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표시하기 위한 언어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구성되어 있다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481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676861" y="3105834"/>
            <a:ext cx="2552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295622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183652" y="2551837"/>
            <a:ext cx="55386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h1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스타트코딩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h1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6333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777023" y="2551837"/>
            <a:ext cx="83519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"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속성값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&lt;a </a:t>
            </a: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href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https://www.naver.com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네이버로이동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827115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353441" y="3105834"/>
            <a:ext cx="319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문서구조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888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950914" y="1443841"/>
            <a:ext cx="40041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&lt;!DOCTYPE html&gt;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&lt;html&gt;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&lt;head&gt;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&lt;/head&gt;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&lt;body&gt;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&lt;/body&gt;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25764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778640" y="3105835"/>
            <a:ext cx="2348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태그의 종류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761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E7D763-FB1E-4E3E-BC0D-E9679A865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73" y="151411"/>
            <a:ext cx="5888655" cy="655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91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929623" y="1720840"/>
            <a:ext cx="80467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title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전망 좋은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 대 아파트 추천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속성명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속성값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8427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22715" y="1351508"/>
            <a:ext cx="606057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sc_themecast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&lt;h2 class="blind"&gt;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주제별 캐스트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&lt;/h2&gt;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속성명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속성값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2238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212777" y="2274838"/>
            <a:ext cx="77316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초보자를 위한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Pyautogui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사용법 정리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구조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HTML, CSS selector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,requests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8618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11975" y="1351508"/>
            <a:ext cx="60820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sc_themecast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&lt;h2 class="blind"&gt;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주제별 캐스트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&lt;/h2&gt;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부모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자식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694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652432" y="1166843"/>
            <a:ext cx="86011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sc_themecast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h2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blind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주제별 캐스트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h2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theme_head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group_title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읽을 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조부모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div.sc_themecast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후손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208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95344" y="2019343"/>
            <a:ext cx="3715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사이트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48D4D56D-631C-454D-BA51-0A199633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3284984"/>
            <a:ext cx="3629532" cy="666843"/>
          </a:xfrm>
          <a:prstGeom prst="rect">
            <a:avLst/>
          </a:prstGeom>
        </p:spPr>
      </p:pic>
      <p:pic>
        <p:nvPicPr>
          <p:cNvPr id="6" name="그림 5">
            <a:hlinkClick r:id="rId4"/>
            <a:extLst>
              <a:ext uri="{FF2B5EF4-FFF2-40B4-BE49-F238E27FC236}">
                <a16:creationId xmlns:a16="http://schemas.microsoft.com/office/drawing/2014/main" id="{04802B0E-DEEA-4210-AD93-E73224FBA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152" y="3233381"/>
            <a:ext cx="1886213" cy="781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7C71A9-62F8-46DD-B898-F7CE533F16A9}"/>
              </a:ext>
            </a:extLst>
          </p:cNvPr>
          <p:cNvSpPr txBox="1"/>
          <p:nvPr/>
        </p:nvSpPr>
        <p:spPr>
          <a:xfrm>
            <a:off x="5169024" y="4437112"/>
            <a:ext cx="4951378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https://opentutorials.org/course/3084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89278-AE8E-4AD6-81B4-1FC1B6E3C251}"/>
              </a:ext>
            </a:extLst>
          </p:cNvPr>
          <p:cNvSpPr txBox="1"/>
          <p:nvPr/>
        </p:nvSpPr>
        <p:spPr>
          <a:xfrm>
            <a:off x="110642" y="4440910"/>
            <a:ext cx="5058382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https://www.w3schools.com/html/default.asp</a:t>
            </a:r>
          </a:p>
        </p:txBody>
      </p:sp>
    </p:spTree>
    <p:extLst>
      <p:ext uri="{BB962C8B-B14F-4D97-AF65-F5344CB8AC3E}">
        <p14:creationId xmlns:p14="http://schemas.microsoft.com/office/powerpoint/2010/main" val="922357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168046" y="3105835"/>
            <a:ext cx="556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0271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25074" y="2551837"/>
            <a:ext cx="54558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 install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3810565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12548" y="3105835"/>
            <a:ext cx="588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 및 실습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462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770625" y="3105835"/>
            <a:ext cx="236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선택자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516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56416" y="612844"/>
            <a:ext cx="89931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div#header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a.title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div#header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span.text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div.title.red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ul.container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strong.text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 algn="ctr">
              <a:buAutoNum type="arabicPeriod"/>
            </a:pP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540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67533" y="3105835"/>
            <a:ext cx="417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requests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300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94907" y="2551837"/>
            <a:ext cx="4116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 install requests</a:t>
            </a:r>
          </a:p>
        </p:txBody>
      </p:sp>
    </p:spTree>
    <p:extLst>
      <p:ext uri="{BB962C8B-B14F-4D97-AF65-F5344CB8AC3E}">
        <p14:creationId xmlns:p14="http://schemas.microsoft.com/office/powerpoint/2010/main" val="68689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40558" y="3105834"/>
            <a:ext cx="542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초보자를 위한 파이썬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52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A0D428-4909-4C05-BDFF-D3BF5A71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26" y="1340768"/>
            <a:ext cx="7687748" cy="4582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7DECD-3879-4EE0-B833-C8A8BC40919A}"/>
              </a:ext>
            </a:extLst>
          </p:cNvPr>
          <p:cNvSpPr txBox="1"/>
          <p:nvPr/>
        </p:nvSpPr>
        <p:spPr>
          <a:xfrm>
            <a:off x="3875463" y="476672"/>
            <a:ext cx="2293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763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240558" y="3105834"/>
            <a:ext cx="542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초보자를 위한 </a:t>
            </a:r>
            <a:r>
              <a:rPr lang="ko-KR" altLang="en-US" sz="360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91AC1195-42E7-4C4D-A25C-C92DD5B7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1628800"/>
            <a:ext cx="663032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617010" y="3105834"/>
            <a:ext cx="4671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PyautoGUI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 정리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09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97551" y="2551837"/>
            <a:ext cx="3510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마우스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키보드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 박스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043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461505" y="3105834"/>
            <a:ext cx="6983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반복적인 업무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노가다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컴퓨터에게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시킬 수 있다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021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726546" y="3105834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구조 학습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178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074784" y="3105834"/>
            <a:ext cx="175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HTML?</a:t>
            </a:r>
          </a:p>
        </p:txBody>
      </p:sp>
    </p:spTree>
    <p:extLst>
      <p:ext uri="{BB962C8B-B14F-4D97-AF65-F5344CB8AC3E}">
        <p14:creationId xmlns:p14="http://schemas.microsoft.com/office/powerpoint/2010/main" val="77641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389</Words>
  <Application>Microsoft Office PowerPoint</Application>
  <PresentationFormat>A4 용지(210x297mm)</PresentationFormat>
  <Paragraphs>95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95</cp:revision>
  <cp:lastPrinted>2020-11-01T06:25:25Z</cp:lastPrinted>
  <dcterms:created xsi:type="dcterms:W3CDTF">2006-10-05T04:04:58Z</dcterms:created>
  <dcterms:modified xsi:type="dcterms:W3CDTF">2021-01-19T14:41:14Z</dcterms:modified>
</cp:coreProperties>
</file>