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81" r:id="rId3"/>
    <p:sldId id="268" r:id="rId4"/>
    <p:sldId id="286" r:id="rId5"/>
    <p:sldId id="287" r:id="rId6"/>
    <p:sldId id="282" r:id="rId7"/>
    <p:sldId id="288" r:id="rId8"/>
    <p:sldId id="289" r:id="rId9"/>
    <p:sldId id="283" r:id="rId10"/>
    <p:sldId id="290" r:id="rId11"/>
    <p:sldId id="284" r:id="rId12"/>
    <p:sldId id="292" r:id="rId13"/>
    <p:sldId id="285" r:id="rId14"/>
    <p:sldId id="291" r:id="rId15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5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642878-A4BD-4B04-B918-FD2A0B51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6" y="188640"/>
            <a:ext cx="8440328" cy="58396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324E69-F96C-45F9-B499-4ED9270A1D67}"/>
              </a:ext>
            </a:extLst>
          </p:cNvPr>
          <p:cNvSpPr/>
          <p:nvPr/>
        </p:nvSpPr>
        <p:spPr>
          <a:xfrm>
            <a:off x="732836" y="1124744"/>
            <a:ext cx="13398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C6854D-194F-4F5C-B58F-504D8FB1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15" y="2208360"/>
            <a:ext cx="2539570" cy="18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88776-9C4D-4ECC-8576-6CD71D9CDB66}"/>
              </a:ext>
            </a:extLst>
          </p:cNvPr>
          <p:cNvSpPr txBox="1"/>
          <p:nvPr/>
        </p:nvSpPr>
        <p:spPr>
          <a:xfrm>
            <a:off x="1784648" y="6165304"/>
            <a:ext cx="6336704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https://finance.naver.com/item/sise.nhn?code=005930</a:t>
            </a:r>
          </a:p>
        </p:txBody>
      </p:sp>
    </p:spTree>
    <p:extLst>
      <p:ext uri="{BB962C8B-B14F-4D97-AF65-F5344CB8AC3E}">
        <p14:creationId xmlns:p14="http://schemas.microsoft.com/office/powerpoint/2010/main" val="35256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65132" y="3105835"/>
            <a:ext cx="737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 라이브러리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openpyxl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1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1672B1-6CE5-4354-8B5D-A8050136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3114631"/>
            <a:ext cx="2410161" cy="628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6647BB-0274-4A39-9A72-662DC1BE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2881236"/>
            <a:ext cx="154326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3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419025" y="3105834"/>
            <a:ext cx="706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프로그램에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openpyxl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11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AB1B08-F2D5-46C4-A9CA-9E32CA42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55" y="2724052"/>
            <a:ext cx="477269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887624" y="1997839"/>
            <a:ext cx="81307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실습과제 확인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환율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제작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현재가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제작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 라이브러리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openpyxl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프로그램에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openpyxl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76867" y="3105834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실습과제 확인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8133DC-7FDC-4206-A3E6-B6BB4278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7" y="73006"/>
            <a:ext cx="7802585" cy="67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60839" y="2551837"/>
            <a:ext cx="5984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글 파싱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내 다중 글 파싱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URL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조작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90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18787" y="3105834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환율 정보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제작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0F9044-B515-488C-B9E9-0DB5AA00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8" y="1361643"/>
            <a:ext cx="9489504" cy="41347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85774-F8D7-4B94-A788-33A1A5EC2175}"/>
              </a:ext>
            </a:extLst>
          </p:cNvPr>
          <p:cNvSpPr/>
          <p:nvPr/>
        </p:nvSpPr>
        <p:spPr>
          <a:xfrm>
            <a:off x="344488" y="1520787"/>
            <a:ext cx="3168352" cy="381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AD298-110A-4DFA-B43A-4301290576E6}"/>
              </a:ext>
            </a:extLst>
          </p:cNvPr>
          <p:cNvSpPr txBox="1"/>
          <p:nvPr/>
        </p:nvSpPr>
        <p:spPr>
          <a:xfrm>
            <a:off x="2477311" y="5805264"/>
            <a:ext cx="495137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https://finance.naver.com/marketindex/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33054A-9978-4B31-81CC-3D0E5493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2348880"/>
            <a:ext cx="2299795" cy="17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3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3A98C3-BC67-4A45-929A-F8CD02DC47DB}"/>
              </a:ext>
            </a:extLst>
          </p:cNvPr>
          <p:cNvGrpSpPr/>
          <p:nvPr/>
        </p:nvGrpSpPr>
        <p:grpSpPr>
          <a:xfrm>
            <a:off x="385279" y="2063790"/>
            <a:ext cx="9135443" cy="2730420"/>
            <a:chOff x="560512" y="836712"/>
            <a:chExt cx="9135443" cy="27304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1AF380-81B7-4C8F-A8CA-48612ABD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512" y="836712"/>
              <a:ext cx="4544059" cy="19528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32930-33A6-4851-8923-C400BAE4F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1422" y="846238"/>
              <a:ext cx="4534533" cy="193384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DE4885-57F2-4EB6-AD71-050BC9137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1223" y="3319447"/>
              <a:ext cx="2762636" cy="21910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D97921-6EB2-4F4B-8B05-4B66981F2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2633" y="3290868"/>
              <a:ext cx="2629267" cy="2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5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512801" y="3105834"/>
            <a:ext cx="6880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현재가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제작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6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106</Words>
  <Application>Microsoft Office PowerPoint</Application>
  <PresentationFormat>A4 용지(210x297mm)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104</cp:revision>
  <cp:lastPrinted>2020-11-01T06:25:25Z</cp:lastPrinted>
  <dcterms:created xsi:type="dcterms:W3CDTF">2006-10-05T04:04:58Z</dcterms:created>
  <dcterms:modified xsi:type="dcterms:W3CDTF">2021-01-26T09:06:54Z</dcterms:modified>
</cp:coreProperties>
</file>