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4" r:id="rId4"/>
    <p:sldId id="273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62" r:id="rId18"/>
    <p:sldId id="293" r:id="rId19"/>
    <p:sldId id="294" r:id="rId20"/>
    <p:sldId id="26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Python Language basic course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  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스타트코딩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파이썬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입문 </a:t>
            </a:r>
            <a: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강</a:t>
            </a: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dirty="0" err="1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endParaRPr lang="ko-KR" altLang="en-US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4" name="Picture 2" descr="C:\Users\Administrator\Downloads\pyth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0268-453D-479D-9FE2-DA42EEA6B2A4}"/>
              </a:ext>
            </a:extLst>
          </p:cNvPr>
          <p:cNvSpPr txBox="1"/>
          <p:nvPr/>
        </p:nvSpPr>
        <p:spPr>
          <a:xfrm>
            <a:off x="1867391" y="6186790"/>
            <a:ext cx="544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Copyright 2020. 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sz="1600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 All rights Reserved</a:t>
            </a:r>
            <a:endParaRPr lang="ko-KR" altLang="en-US" sz="1600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3039095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거짓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8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187624" y="21943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3429000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112008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16016"/>
            <a:ext cx="868544" cy="8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600" dirty="0">
                <a:latin typeface="배달의민족 주아" pitchFamily="18" charset="-127"/>
                <a:ea typeface="배달의민족 주아" pitchFamily="18" charset="-127"/>
              </a:rPr>
              <a:t>가 참이면 실행하는 명령블록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6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6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39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938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332656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6104" y="140224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1358kcal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298467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111968" y="23699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        을 선택했다면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3284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157kcal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EA2834-FD51-4DDE-8A77-BA13C67E7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58647"/>
            <a:ext cx="868544" cy="8685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4C18B8-CD72-4894-8660-99FA43327C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80" y="2615792"/>
            <a:ext cx="944999" cy="944999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BB3FA0B-BC17-4B48-B7F8-10808ACD77F5}"/>
              </a:ext>
            </a:extLst>
          </p:cNvPr>
          <p:cNvSpPr txBox="1">
            <a:spLocks/>
          </p:cNvSpPr>
          <p:nvPr/>
        </p:nvSpPr>
        <p:spPr>
          <a:xfrm>
            <a:off x="-1476672" y="40472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CC4DADE-E142-4594-92D5-FE19247BD77B}"/>
              </a:ext>
            </a:extLst>
          </p:cNvPr>
          <p:cNvSpPr txBox="1">
            <a:spLocks/>
          </p:cNvSpPr>
          <p:nvPr/>
        </p:nvSpPr>
        <p:spPr>
          <a:xfrm>
            <a:off x="1043608" y="49113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3891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+ 1358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756592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(choice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==</a:t>
            </a:r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      ):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97160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+ 157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826225-82EF-4CAC-8824-670DD9177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243656"/>
            <a:ext cx="868544" cy="8685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8F75B36-A2F4-49A5-8E1D-3464986897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10" y="2832439"/>
            <a:ext cx="875223" cy="87522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D735C181-9C45-40F7-8333-285D79EAFF22}"/>
              </a:ext>
            </a:extLst>
          </p:cNvPr>
          <p:cNvSpPr txBox="1">
            <a:spLocks/>
          </p:cNvSpPr>
          <p:nvPr/>
        </p:nvSpPr>
        <p:spPr>
          <a:xfrm>
            <a:off x="-2268760" y="39360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91A99040-0830-4F7C-8FCF-5F3B4CECF07A}"/>
              </a:ext>
            </a:extLst>
          </p:cNvPr>
          <p:cNvSpPr txBox="1">
            <a:spLocks/>
          </p:cNvSpPr>
          <p:nvPr/>
        </p:nvSpPr>
        <p:spPr>
          <a:xfrm>
            <a:off x="683568" y="47061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1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2996952"/>
            <a:ext cx="7632848" cy="1470025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참이면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 err="1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(</a:t>
            </a:r>
            <a:r>
              <a:rPr lang="ko-KR" altLang="en-US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2):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이 거짓이고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참이면 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3200" dirty="0">
                <a:latin typeface="배달의민족 주아" pitchFamily="18" charset="-127"/>
                <a:ea typeface="배달의민족 주아" pitchFamily="18" charset="-127"/>
              </a:rPr>
              <a:t>가 거짓이라면 실행하는 명령블록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sz="3200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sz="3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3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307469-2AF1-4AC0-9511-B5D95B7AEF5B}"/>
              </a:ext>
            </a:extLst>
          </p:cNvPr>
          <p:cNvSpPr/>
          <p:nvPr/>
        </p:nvSpPr>
        <p:spPr>
          <a:xfrm>
            <a:off x="791580" y="1052736"/>
            <a:ext cx="7560840" cy="3539430"/>
          </a:xfrm>
          <a:prstGeom prst="rect">
            <a:avLst/>
          </a:prstGeom>
          <a:solidFill>
            <a:schemeClr val="tx1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calory =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choice = 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저녁에 먹은 음식을 입력하세요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&gt;&gt;&gt;"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샌드위치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876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치킨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1358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(choice ==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샐러드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157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calory = calory + 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message =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선택한 음식의 칼로리는 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calory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kcal 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입니다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3853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1)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2276872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삼성전자의 현재가격을 입력 받는다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출력되는 문장을 작성한다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이상이면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매도합니다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대기중입니다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현재가격이 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-&gt;"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매수합니다</a:t>
            </a:r>
            <a:r>
              <a:rPr lang="en-US" altLang="ko-KR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ko-KR" altLang="en-US" sz="3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</a:t>
            </a:r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endParaRPr lang="en-US" altLang="ko-KR" sz="3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2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조건문예제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568CF0F-3727-4FB8-8DF8-98BEF13D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QUIZ 2)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8D1CDD6-3A6C-4E40-A2CA-AE69A8D30A4F}"/>
              </a:ext>
            </a:extLst>
          </p:cNvPr>
          <p:cNvSpPr txBox="1">
            <a:spLocks/>
          </p:cNvSpPr>
          <p:nvPr/>
        </p:nvSpPr>
        <p:spPr>
          <a:xfrm>
            <a:off x="1403648" y="1988840"/>
            <a:ext cx="6336703" cy="3528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사용자로부터 가방과 시계의 금액 입력 받는다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조건에 따라 합계 금액을 계산하고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합계금액을 출력한다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이상이면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30% 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만원이상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만원미만이면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합계금액이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만원 미만이면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할인률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10%</a:t>
            </a:r>
          </a:p>
          <a:p>
            <a:pPr algn="l"/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1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4176" y="2319015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800" dirty="0">
                <a:solidFill>
                  <a:srgbClr val="FDE035"/>
                </a:solidFill>
                <a:latin typeface="배달의민족 주아" pitchFamily="18" charset="-127"/>
                <a:ea typeface="배달의민족 주아" pitchFamily="18" charset="-127"/>
              </a:rPr>
              <a:t>목차</a:t>
            </a:r>
            <a:br>
              <a:rPr lang="en-US" altLang="ko-KR" sz="2800" dirty="0">
                <a:solidFill>
                  <a:schemeClr val="accent5"/>
                </a:solidFill>
                <a:latin typeface="배달의민족 주아" pitchFamily="18" charset="-127"/>
                <a:ea typeface="배달의민족 주아" pitchFamily="18" charset="-127"/>
              </a:rPr>
            </a:br>
            <a:br>
              <a: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선택의 기로에 선다는 것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1.1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(1) if / else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1.2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문법 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(2) </a:t>
            </a:r>
            <a:r>
              <a:rPr lang="en-US" altLang="ko-KR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elif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3600" dirty="0" err="1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조건문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예제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2.1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1</a:t>
            </a:r>
            <a:b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2.2 </a:t>
            </a:r>
            <a:r>
              <a:rPr lang="ko-KR" altLang="en-US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퀴즈</a:t>
            </a:r>
            <a:r>
              <a:rPr lang="en-US" altLang="ko-KR" sz="36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2</a:t>
            </a:r>
            <a:endParaRPr lang="ko-KR" altLang="en-US" sz="3600" dirty="0">
              <a:solidFill>
                <a:srgbClr val="FDE035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rgbClr val="FDE03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018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82758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54547" y="5723964"/>
            <a:ext cx="317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latin typeface="Adobe Ming Std L" pitchFamily="18" charset="-128"/>
                <a:ea typeface="Adobe Ming Std L" pitchFamily="18" charset="-128"/>
              </a:rPr>
              <a:t>design icon from flaticon.com</a:t>
            </a:r>
            <a:endParaRPr lang="ko-KR" altLang="en-US" i="1" dirty="0">
              <a:latin typeface="Adobe Ming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90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06A431-A3D7-4E68-99CE-914D3093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90" y="2524714"/>
            <a:ext cx="2767220" cy="27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2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60455"/>
            <a:ext cx="1737089" cy="17370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F4FC86-00B8-492B-9146-7B137849A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97" y="2560455"/>
            <a:ext cx="1737090" cy="17370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F554DB-AEB0-4916-B0CC-33E449DC97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91497"/>
            <a:ext cx="2006047" cy="2006047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255E17B-2961-4941-801C-B4BE7B1B1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Dinner Choice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54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36" y="2021293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886967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84016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14685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30" y="2036225"/>
            <a:ext cx="1171508" cy="117150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4584" y="1886967"/>
            <a:ext cx="7772400" cy="1470025"/>
          </a:xfrm>
        </p:spPr>
        <p:txBody>
          <a:bodyPr/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331640" y="321297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1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49289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0658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if(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조건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):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조건이 </a:t>
            </a:r>
            <a:r>
              <a:rPr lang="ko-KR" altLang="en-US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참</a:t>
            </a:r>
            <a:r>
              <a:rPr lang="ko-KR" altLang="en-US" dirty="0">
                <a:latin typeface="배달의민족 주아" pitchFamily="18" charset="-127"/>
                <a:ea typeface="배달의민족 주아" pitchFamily="18" charset="-127"/>
              </a:rPr>
              <a:t>이면 실행하는 명령블록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	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8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173067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25477"/>
            <a:ext cx="866328" cy="86632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8520" y="1124744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만약에          </a:t>
            </a:r>
            <a:r>
              <a:rPr lang="ko-KR" altLang="en-US" sz="4000" dirty="0" err="1">
                <a:latin typeface="배달의민족 주아" pitchFamily="18" charset="-127"/>
                <a:ea typeface="배달의민족 주아" pitchFamily="18" charset="-127"/>
              </a:rPr>
              <a:t>를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 선택했다면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547664" y="22048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876kcal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3F7FDA3-8887-42C4-A6A0-2C00E7879445}"/>
              </a:ext>
            </a:extLst>
          </p:cNvPr>
          <p:cNvSpPr txBox="1">
            <a:spLocks/>
          </p:cNvSpPr>
          <p:nvPr/>
        </p:nvSpPr>
        <p:spPr>
          <a:xfrm>
            <a:off x="685800" y="377676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57AC7BD-FFB4-4FD7-B96C-BBDB9AA43BC6}"/>
              </a:ext>
            </a:extLst>
          </p:cNvPr>
          <p:cNvSpPr txBox="1">
            <a:spLocks/>
          </p:cNvSpPr>
          <p:nvPr/>
        </p:nvSpPr>
        <p:spPr>
          <a:xfrm>
            <a:off x="-1404664" y="31620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그게 아니라면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50A7373-883F-4F9A-9996-9589166A444D}"/>
              </a:ext>
            </a:extLst>
          </p:cNvPr>
          <p:cNvSpPr txBox="1">
            <a:spLocks/>
          </p:cNvSpPr>
          <p:nvPr/>
        </p:nvSpPr>
        <p:spPr>
          <a:xfrm>
            <a:off x="1259632" y="4263231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칼로리 </a:t>
            </a:r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0kcal </a:t>
            </a:r>
            <a:r>
              <a:rPr lang="ko-KR" altLang="en-US" sz="4000" dirty="0">
                <a:latin typeface="배달의민족 주아" pitchFamily="18" charset="-127"/>
                <a:ea typeface="배달의민족 주아" pitchFamily="18" charset="-127"/>
              </a:rPr>
              <a:t>만큼 증가</a:t>
            </a:r>
          </a:p>
        </p:txBody>
      </p:sp>
    </p:spTree>
    <p:extLst>
      <p:ext uri="{BB962C8B-B14F-4D97-AF65-F5344CB8AC3E}">
        <p14:creationId xmlns:p14="http://schemas.microsoft.com/office/powerpoint/2010/main" val="213002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8224" y="616530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S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TART</a:t>
            </a:r>
            <a:r>
              <a:rPr lang="en-US" altLang="ko-KR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dirty="0">
                <a:latin typeface="배달의민족 도현" pitchFamily="50" charset="-127"/>
                <a:ea typeface="배달의민족 도현" pitchFamily="50" charset="-127"/>
              </a:rPr>
              <a:t>ODING</a:t>
            </a:r>
            <a:endParaRPr lang="ko-KR" altLang="en-US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5800" y="29266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504" y="116632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dirty="0" err="1">
                <a:latin typeface="배달의민족 주아" pitchFamily="18" charset="-127"/>
                <a:ea typeface="배달의민족 주아" pitchFamily="18" charset="-127"/>
              </a:rPr>
              <a:t>조건문이란</a:t>
            </a:r>
            <a: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br>
              <a:rPr lang="en-US" altLang="ko-KR" dirty="0">
                <a:latin typeface="배달의민족 주아" pitchFamily="18" charset="-127"/>
                <a:ea typeface="배달의민족 주아" pitchFamily="18" charset="-127"/>
              </a:rPr>
            </a:b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698D1D-DFD7-4051-8298-7BE7548F9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5992"/>
            <a:ext cx="886994" cy="88699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7EBD80A1-518E-4C59-AD47-1495D8EF1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56592" y="105447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if(choice ==         ):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0D6B7C8-8F79-42FA-9E51-AE18D28D2599}"/>
              </a:ext>
            </a:extLst>
          </p:cNvPr>
          <p:cNvSpPr txBox="1">
            <a:spLocks/>
          </p:cNvSpPr>
          <p:nvPr/>
        </p:nvSpPr>
        <p:spPr>
          <a:xfrm>
            <a:off x="1043608" y="19001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+ 876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B50696C-8A9F-486A-8292-3828E1907E36}"/>
              </a:ext>
            </a:extLst>
          </p:cNvPr>
          <p:cNvSpPr txBox="1">
            <a:spLocks/>
          </p:cNvSpPr>
          <p:nvPr/>
        </p:nvSpPr>
        <p:spPr>
          <a:xfrm>
            <a:off x="-2268760" y="25350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accent6"/>
                </a:solidFill>
                <a:latin typeface="배달의민족 주아" pitchFamily="18" charset="-127"/>
                <a:ea typeface="배달의민족 주아" pitchFamily="18" charset="-127"/>
              </a:rPr>
              <a:t>else:</a:t>
            </a:r>
            <a:endParaRPr lang="ko-KR" altLang="en-US" sz="4000" dirty="0">
              <a:solidFill>
                <a:schemeClr val="accent6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3240AEB-8E30-415C-B5C8-888329B3FD80}"/>
              </a:ext>
            </a:extLst>
          </p:cNvPr>
          <p:cNvSpPr txBox="1">
            <a:spLocks/>
          </p:cNvSpPr>
          <p:nvPr/>
        </p:nvSpPr>
        <p:spPr>
          <a:xfrm>
            <a:off x="755576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배달의민족 주아" pitchFamily="18" charset="-127"/>
                <a:ea typeface="배달의민족 주아" pitchFamily="18" charset="-127"/>
              </a:rPr>
              <a:t>calory = calory + 0</a:t>
            </a:r>
            <a:endParaRPr lang="ko-KR" altLang="en-US" sz="40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608</Words>
  <Application>Microsoft Office PowerPoint</Application>
  <PresentationFormat>화면 슬라이드 쇼(4:3)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Adobe Ming Std L</vt:lpstr>
      <vt:lpstr>나눔고딕</vt:lpstr>
      <vt:lpstr>맑은 고딕</vt:lpstr>
      <vt:lpstr>배달의민족 도현</vt:lpstr>
      <vt:lpstr>배달의민족 주아</vt:lpstr>
      <vt:lpstr>Arial</vt:lpstr>
      <vt:lpstr>Consolas</vt:lpstr>
      <vt:lpstr>Office 테마</vt:lpstr>
      <vt:lpstr>Python Language basic course       스타트코딩 파이썬 입문 4강 조건문</vt:lpstr>
      <vt:lpstr>목차  1. 조건문이란?  1.1 선택의 기로에 선다는 것  1.1 조건문 문법 (1) if / else  1.2 조건문 문법 (2) elif 2. 조건문 예제  2.1 퀴즈1  2.2 퀴즈2</vt:lpstr>
      <vt:lpstr>조건문이란?</vt:lpstr>
      <vt:lpstr>Dinner Choice</vt:lpstr>
      <vt:lpstr>만약에          를 선택했다면</vt:lpstr>
      <vt:lpstr>if(choice ==         ):</vt:lpstr>
      <vt:lpstr>if(조건):  조건이 참이면 실행하는 명령블록   </vt:lpstr>
      <vt:lpstr>만약에          를 선택했다면</vt:lpstr>
      <vt:lpstr>if(choice ==         ):</vt:lpstr>
      <vt:lpstr>if(조건):  조건이 참이면 실행하는 명령블록 else:  조건이 거짓이면 실행하는 명령블록   </vt:lpstr>
      <vt:lpstr>만약에          를 선택했다면</vt:lpstr>
      <vt:lpstr>if(choice ==         ):</vt:lpstr>
      <vt:lpstr>if(조건1):  조건1이 참이면 실행하는 명령블록 elif(조건2):  조건2가 참이면 실행하는 명령블록   </vt:lpstr>
      <vt:lpstr>만약에          를 선택했다면</vt:lpstr>
      <vt:lpstr>if(choice ==         ):</vt:lpstr>
      <vt:lpstr>if(조건1):  조건1이 참이면 실행하는 명령블록 elif(조건2):  조건 1이 거짓이고, 조건2가 참이면    실행하는 명령블록 else:  조건2가 거짓이라면 실행하는 명령블록   </vt:lpstr>
      <vt:lpstr>PowerPoint 프레젠테이션</vt:lpstr>
      <vt:lpstr>QUIZ 1)</vt:lpstr>
      <vt:lpstr>QUIZ 2)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kwonkijun</cp:lastModifiedBy>
  <cp:revision>42</cp:revision>
  <dcterms:created xsi:type="dcterms:W3CDTF">2006-10-05T04:04:58Z</dcterms:created>
  <dcterms:modified xsi:type="dcterms:W3CDTF">2020-11-22T08:56:59Z</dcterms:modified>
</cp:coreProperties>
</file>