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36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2447823"/>
            <a:ext cx="835279" cy="8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2232543" y="6093296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707109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44688" y="2765145"/>
            <a:ext cx="905234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6FC57D-39AF-4DD0-A9CC-2D0B5935BB8A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01939-A67F-4700-8420-15FE06F2DF7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359" y="1052736"/>
            <a:ext cx="10881361" cy="205803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43" y="1052736"/>
            <a:ext cx="1625856" cy="162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52358" y="3789040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18" y="3966498"/>
            <a:ext cx="1712794" cy="17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06BEF1-4094-437D-A8F1-27D3BF992830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89A13-9167-405F-AEFF-3805AD0EAEBB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E658DD-EA9C-44DA-AE52-BEF47A9E3AC6}"/>
              </a:ext>
            </a:extLst>
          </p:cNvPr>
          <p:cNvCxnSpPr/>
          <p:nvPr/>
        </p:nvCxnSpPr>
        <p:spPr>
          <a:xfrm>
            <a:off x="416496" y="3429000"/>
            <a:ext cx="8960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6" y="523939"/>
            <a:ext cx="7272808" cy="5810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D4D266-EBFC-4008-9883-900EB262229B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1AB1B-6640-4CFF-B6BE-B508420F1F8B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25" y="1340768"/>
            <a:ext cx="2220762" cy="22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13211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340768"/>
            <a:ext cx="2220762" cy="22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1" y="4512582"/>
            <a:ext cx="3560871" cy="143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19" y="4077072"/>
            <a:ext cx="2220762" cy="22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F48B0-9059-4F83-9D89-74C80B3875D1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914EDD-1681-479E-8445-DF5E11F4B0B9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F8FFD-7A51-498D-B619-12C478159E88}"/>
              </a:ext>
            </a:extLst>
          </p:cNvPr>
          <p:cNvSpPr/>
          <p:nvPr/>
        </p:nvSpPr>
        <p:spPr>
          <a:xfrm>
            <a:off x="2056440" y="364502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인공지능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C8FB7-7DAF-408B-B707-AD6A7140F380}"/>
              </a:ext>
            </a:extLst>
          </p:cNvPr>
          <p:cNvSpPr/>
          <p:nvPr/>
        </p:nvSpPr>
        <p:spPr>
          <a:xfrm>
            <a:off x="6537176" y="364502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데이터분석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21B409-44D9-4AF2-8DCE-2EA69E89CA18}"/>
              </a:ext>
            </a:extLst>
          </p:cNvPr>
          <p:cNvSpPr/>
          <p:nvPr/>
        </p:nvSpPr>
        <p:spPr>
          <a:xfrm>
            <a:off x="1773356" y="6125234"/>
            <a:ext cx="1651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서버프로그래밍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81780-BE81-4B7F-B61D-CECC0641D2BA}"/>
              </a:ext>
            </a:extLst>
          </p:cNvPr>
          <p:cNvSpPr/>
          <p:nvPr/>
        </p:nvSpPr>
        <p:spPr>
          <a:xfrm>
            <a:off x="6395634" y="6193780"/>
            <a:ext cx="1651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자동화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357227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8" y="1718002"/>
            <a:ext cx="9004263" cy="381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75824" y="980728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linkClick r:id="rId3"/>
              </a:rPr>
              <a:t>https://www.python.org/downloads/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08584" y="3220343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5" name="직사각형 4"/>
          <p:cNvSpPr/>
          <p:nvPr/>
        </p:nvSpPr>
        <p:spPr>
          <a:xfrm>
            <a:off x="2387682" y="5914371"/>
            <a:ext cx="513063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solidFill>
                  <a:srgbClr val="FF0000"/>
                </a:solidFill>
              </a:rPr>
              <a:t>Add Python 3.9 to PATH </a:t>
            </a:r>
            <a:r>
              <a:rPr lang="ko-KR" altLang="en-US" sz="2520" dirty="0">
                <a:solidFill>
                  <a:srgbClr val="FF0000"/>
                </a:solidFill>
              </a:rPr>
              <a:t>꼭 체크</a:t>
            </a:r>
            <a:r>
              <a:rPr lang="en-US" altLang="ko-KR" sz="2520" dirty="0">
                <a:solidFill>
                  <a:srgbClr val="FF0000"/>
                </a:solidFill>
              </a:rPr>
              <a:t>!!</a:t>
            </a:r>
            <a:endParaRPr lang="ko-KR" altLang="en-US" sz="252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49202" y="992922"/>
            <a:ext cx="36760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2"/>
              </a:rPr>
              <a:t>https://code.visualstudio.com/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3" y="1425108"/>
            <a:ext cx="8356173" cy="499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08584" y="3501008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9F68-82FF-430B-A078-70A6D5E4885F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59705-1B93-4C42-A4DB-26C9E1E5614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99392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77938" y="1424970"/>
            <a:ext cx="391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2"/>
              </a:rPr>
              <a:t>https://youtu.be/YWyfAH1RQD8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490786" y="2580711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3F09A-7B42-4905-87B7-2D077F3241D9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A4D1D-211C-42F6-9EB1-349122F80828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파이썬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69B33-3390-4689-BD18-7B30F99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3" y="1268760"/>
            <a:ext cx="5810033" cy="528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5E043-9D86-45FE-B2AF-8B6C88286779}"/>
              </a:ext>
            </a:extLst>
          </p:cNvPr>
          <p:cNvSpPr/>
          <p:nvPr/>
        </p:nvSpPr>
        <p:spPr>
          <a:xfrm>
            <a:off x="2004783" y="4185095"/>
            <a:ext cx="654251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95E91-99BF-41C8-8B8D-DF7CFEB9B7A8}"/>
              </a:ext>
            </a:extLst>
          </p:cNvPr>
          <p:cNvSpPr/>
          <p:nvPr/>
        </p:nvSpPr>
        <p:spPr>
          <a:xfrm>
            <a:off x="2498645" y="2521721"/>
            <a:ext cx="5478714" cy="10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437C08-6E88-49AF-ABA3-E95052765B6F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A593-493A-4BEE-83A3-13BB0853F8F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8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519608" y="1715218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4740" y="5949280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CCE70-52FD-43E0-B567-3018047871A3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0065" y="1875034"/>
            <a:ext cx="10881361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기계어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1.3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7035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16" y="3106699"/>
            <a:ext cx="2744767" cy="274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4" y="3645024"/>
            <a:ext cx="1977029" cy="19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3593355"/>
            <a:ext cx="2549061" cy="25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45" y="4005064"/>
            <a:ext cx="1021587" cy="10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27A406-449E-4A58-8324-570E3E0BEC91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E48EF-5A4C-4D0D-9388-F2D843A5BC86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90786" y="3429010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9797F-8B82-4BC6-A7F7-E88A24209F18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695223-24AC-49AB-8091-CB60C1B894E2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477031" y="4458025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30" y="4947965"/>
            <a:ext cx="1123339" cy="11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BD5D0-57D3-425F-B7D5-7BD1292328CD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51D0E-38EC-4DA7-91CC-A06796C86C69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01843" y="2076651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90786" y="3790442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487662" y="3628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949875" y="1816043"/>
            <a:ext cx="0" cy="70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49875" y="3488787"/>
            <a:ext cx="0" cy="70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52611" y="5848489"/>
            <a:ext cx="6400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800" dirty="0">
                <a:hlinkClick r:id="rId2"/>
              </a:rPr>
              <a:t>http://blog.naver.com/PostView.nhn?blogId=tipsware&amp;logNo=221041215416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C54A1-BBB6-484D-AE1F-A1C81EB7EF27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77978-E044-4331-8F55-DEB78B243E47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1" y="2399982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02" y="4247415"/>
            <a:ext cx="1915267" cy="19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02" y="848346"/>
            <a:ext cx="1915267" cy="19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18" y="849745"/>
            <a:ext cx="1748597" cy="174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82" y="4269820"/>
            <a:ext cx="1738436" cy="17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888C4B-9139-4EBB-8495-8CA9E7F3247A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B4E4B-6D01-41ED-AA98-DD326D4E564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57" y="3789040"/>
            <a:ext cx="2094486" cy="209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C919F-A5C3-458A-92CB-6EDCA06F6CC1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BD66C-CEEF-4292-981B-7517D52F60C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361</Words>
  <Application>Microsoft Office PowerPoint</Application>
  <PresentationFormat>A4 용지(210x297mm)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"핵심만 쏘~옥"  파이썬 입문 1강 강의소개</vt:lpstr>
      <vt:lpstr>목차  1. 프로그래밍이란 무엇인가?  1.1 프로그래밍이란?  1.2 기계어  1.3 고급언어 2. 파이썬이란 무엇인가?  2.1 파이썬의 특징  2.2 파이썬이 활용되는 곳  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Visual Studio Code 파이썬 연동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40</cp:revision>
  <cp:lastPrinted>2020-11-01T06:25:25Z</cp:lastPrinted>
  <dcterms:created xsi:type="dcterms:W3CDTF">2006-10-05T04:04:58Z</dcterms:created>
  <dcterms:modified xsi:type="dcterms:W3CDTF">2020-11-06T07:57:54Z</dcterms:modified>
</cp:coreProperties>
</file>