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84" r:id="rId3"/>
    <p:sldId id="285" r:id="rId4"/>
    <p:sldId id="311" r:id="rId5"/>
    <p:sldId id="312" r:id="rId6"/>
    <p:sldId id="313" r:id="rId7"/>
    <p:sldId id="315" r:id="rId8"/>
    <p:sldId id="316" r:id="rId9"/>
  </p:sldIdLst>
  <p:sldSz cx="12192000" cy="6858000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634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1" y="2130452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1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1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54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274654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7" y="4406915"/>
            <a:ext cx="10363200" cy="1362076"/>
          </a:xfrm>
        </p:spPr>
        <p:txBody>
          <a:bodyPr anchor="t"/>
          <a:lstStyle>
            <a:lvl1pPr algn="l">
              <a:defRPr sz="5601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7" y="2906715"/>
            <a:ext cx="10363200" cy="1500187"/>
          </a:xfrm>
        </p:spPr>
        <p:txBody>
          <a:bodyPr anchor="b"/>
          <a:lstStyle>
            <a:lvl1pPr marL="0" indent="0">
              <a:buNone/>
              <a:defRPr sz="2803">
                <a:solidFill>
                  <a:schemeClr val="tx1">
                    <a:tint val="75000"/>
                  </a:schemeClr>
                </a:solidFill>
              </a:defRPr>
            </a:lvl1pPr>
            <a:lvl2pPr marL="64024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49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743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989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123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1482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1725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197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5" y="1535119"/>
            <a:ext cx="5386917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5" y="2174875"/>
            <a:ext cx="5386917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86" y="1535119"/>
            <a:ext cx="5389034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86" y="2174875"/>
            <a:ext cx="5389034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15" y="273061"/>
            <a:ext cx="4011084" cy="1162051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48" y="273072"/>
            <a:ext cx="6815668" cy="5853113"/>
          </a:xfrm>
        </p:spPr>
        <p:txBody>
          <a:bodyPr/>
          <a:lstStyle>
            <a:lvl1pPr>
              <a:defRPr sz="4481"/>
            </a:lvl1pPr>
            <a:lvl2pPr>
              <a:defRPr sz="3924"/>
            </a:lvl2pPr>
            <a:lvl3pPr>
              <a:defRPr sz="3361"/>
            </a:lvl3pPr>
            <a:lvl4pPr>
              <a:defRPr sz="2803"/>
            </a:lvl4pPr>
            <a:lvl5pPr>
              <a:defRPr sz="2803"/>
            </a:lvl5pPr>
            <a:lvl6pPr>
              <a:defRPr sz="2803"/>
            </a:lvl6pPr>
            <a:lvl7pPr>
              <a:defRPr sz="2803"/>
            </a:lvl7pPr>
            <a:lvl8pPr>
              <a:defRPr sz="2803"/>
            </a:lvl8pPr>
            <a:lvl9pPr>
              <a:defRPr sz="280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15" y="1435122"/>
            <a:ext cx="4011084" cy="4691063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9" y="4800602"/>
            <a:ext cx="7315200" cy="566738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9" y="612775"/>
            <a:ext cx="7315200" cy="4114800"/>
          </a:xfrm>
        </p:spPr>
        <p:txBody>
          <a:bodyPr/>
          <a:lstStyle>
            <a:lvl1pPr marL="0" indent="0">
              <a:buNone/>
              <a:defRPr sz="4481"/>
            </a:lvl1pPr>
            <a:lvl2pPr marL="640247" indent="0">
              <a:buNone/>
              <a:defRPr sz="3924"/>
            </a:lvl2pPr>
            <a:lvl3pPr marL="1280496" indent="0">
              <a:buNone/>
              <a:defRPr sz="3361"/>
            </a:lvl3pPr>
            <a:lvl4pPr marL="1920743" indent="0">
              <a:buNone/>
              <a:defRPr sz="2803"/>
            </a:lvl4pPr>
            <a:lvl5pPr marL="2560989" indent="0">
              <a:buNone/>
              <a:defRPr sz="2803"/>
            </a:lvl5pPr>
            <a:lvl6pPr marL="3201237" indent="0">
              <a:buNone/>
              <a:defRPr sz="2803"/>
            </a:lvl6pPr>
            <a:lvl7pPr marL="3841482" indent="0">
              <a:buNone/>
              <a:defRPr sz="2803"/>
            </a:lvl7pPr>
            <a:lvl8pPr marL="4481725" indent="0">
              <a:buNone/>
              <a:defRPr sz="2803"/>
            </a:lvl8pPr>
            <a:lvl9pPr marL="5121977" indent="0">
              <a:buNone/>
              <a:defRPr sz="2803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9" y="5367338"/>
            <a:ext cx="7315200" cy="804862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6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1" y="635636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6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496" rtl="0" eaLnBrk="1" latinLnBrk="1" hangingPunct="1">
        <a:spcBef>
          <a:spcPct val="0"/>
        </a:spcBef>
        <a:buNone/>
        <a:defRPr sz="61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190" indent="-480190" algn="l" defTabSz="1280496" rtl="0" eaLnBrk="1" latinLnBrk="1" hangingPunct="1">
        <a:spcBef>
          <a:spcPct val="20000"/>
        </a:spcBef>
        <a:buFont typeface="Arial" pitchFamily="34" charset="0"/>
        <a:buChar char="•"/>
        <a:defRPr sz="4481" kern="1200">
          <a:solidFill>
            <a:schemeClr val="tx1"/>
          </a:solidFill>
          <a:latin typeface="+mn-lt"/>
          <a:ea typeface="+mn-ea"/>
          <a:cs typeface="+mn-cs"/>
        </a:defRPr>
      </a:lvl1pPr>
      <a:lvl2pPr marL="1040402" indent="-400156" algn="l" defTabSz="1280496" rtl="0" eaLnBrk="1" latinLnBrk="1" hangingPunct="1">
        <a:spcBef>
          <a:spcPct val="20000"/>
        </a:spcBef>
        <a:buFont typeface="Arial" pitchFamily="34" charset="0"/>
        <a:buChar char="–"/>
        <a:defRPr sz="3924" kern="1200">
          <a:solidFill>
            <a:schemeClr val="tx1"/>
          </a:solidFill>
          <a:latin typeface="+mn-lt"/>
          <a:ea typeface="+mn-ea"/>
          <a:cs typeface="+mn-cs"/>
        </a:defRPr>
      </a:lvl2pPr>
      <a:lvl3pPr marL="1600614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3361" kern="1200">
          <a:solidFill>
            <a:schemeClr val="tx1"/>
          </a:solidFill>
          <a:latin typeface="+mn-lt"/>
          <a:ea typeface="+mn-ea"/>
          <a:cs typeface="+mn-cs"/>
        </a:defRPr>
      </a:lvl3pPr>
      <a:lvl4pPr marL="2240864" indent="-320124" algn="l" defTabSz="1280496" rtl="0" eaLnBrk="1" latinLnBrk="1" hangingPunct="1">
        <a:spcBef>
          <a:spcPct val="20000"/>
        </a:spcBef>
        <a:buFont typeface="Arial" pitchFamily="34" charset="0"/>
        <a:buChar char="–"/>
        <a:defRPr sz="2803" kern="1200">
          <a:solidFill>
            <a:schemeClr val="tx1"/>
          </a:solidFill>
          <a:latin typeface="+mn-lt"/>
          <a:ea typeface="+mn-ea"/>
          <a:cs typeface="+mn-cs"/>
        </a:defRPr>
      </a:lvl4pPr>
      <a:lvl5pPr marL="2881109" indent="-320124" algn="l" defTabSz="1280496" rtl="0" eaLnBrk="1" latinLnBrk="1" hangingPunct="1">
        <a:spcBef>
          <a:spcPct val="20000"/>
        </a:spcBef>
        <a:buFont typeface="Arial" pitchFamily="34" charset="0"/>
        <a:buChar char="»"/>
        <a:defRPr sz="2803" kern="1200">
          <a:solidFill>
            <a:schemeClr val="tx1"/>
          </a:solidFill>
          <a:latin typeface="+mn-lt"/>
          <a:ea typeface="+mn-ea"/>
          <a:cs typeface="+mn-cs"/>
        </a:defRPr>
      </a:lvl5pPr>
      <a:lvl6pPr marL="352135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6pPr>
      <a:lvl7pPr marL="4161605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7pPr>
      <a:lvl8pPr marL="4801850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8pPr>
      <a:lvl9pPr marL="544209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24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496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743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989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123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1482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1725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197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515808" y="2828836"/>
            <a:ext cx="51603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씸플한</a:t>
            </a:r>
            <a:r>
              <a:rPr lang="ko-KR" altLang="en-US" sz="6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6000" dirty="0" err="1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웹크롤링</a:t>
            </a:r>
            <a:endParaRPr lang="en-US" altLang="ko-KR" sz="60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마우스 키보드 자동화</a:t>
            </a: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894136" y="3105835"/>
            <a:ext cx="2403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PyautoGUI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00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340551" y="2551837"/>
            <a:ext cx="35108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마우스 자동화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키보드 자동화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메시지 박스</a:t>
            </a:r>
          </a:p>
        </p:txBody>
      </p:sp>
    </p:spTree>
    <p:extLst>
      <p:ext uri="{BB962C8B-B14F-4D97-AF65-F5344CB8AC3E}">
        <p14:creationId xmlns:p14="http://schemas.microsoft.com/office/powerpoint/2010/main" val="4215043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357606" y="2828836"/>
            <a:ext cx="34767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설치 방법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pip install </a:t>
            </a:r>
            <a:r>
              <a:rPr lang="en-US" altLang="ko-KR" sz="28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pyautogui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7442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715659" y="3105835"/>
            <a:ext cx="2760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마우스 자동화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389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715659" y="3105835"/>
            <a:ext cx="2760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키보드 자동화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485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921645" y="3105835"/>
            <a:ext cx="2348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메시지 박스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547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973744" y="3105835"/>
            <a:ext cx="2244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7229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25</Words>
  <Application>Microsoft Office PowerPoint</Application>
  <PresentationFormat>와이드스크린</PresentationFormat>
  <Paragraphs>12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 kijun</cp:lastModifiedBy>
  <cp:revision>100</cp:revision>
  <cp:lastPrinted>2020-11-01T06:25:25Z</cp:lastPrinted>
  <dcterms:created xsi:type="dcterms:W3CDTF">2006-10-05T04:04:58Z</dcterms:created>
  <dcterms:modified xsi:type="dcterms:W3CDTF">2021-03-08T09:02:16Z</dcterms:modified>
</cp:coreProperties>
</file>