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4" r:id="rId9"/>
    <p:sldId id="295" r:id="rId10"/>
    <p:sldId id="292" r:id="rId11"/>
    <p:sldId id="293" r:id="rId12"/>
    <p:sldId id="297" r:id="rId13"/>
    <p:sldId id="298" r:id="rId14"/>
    <p:sldId id="299" r:id="rId15"/>
    <p:sldId id="300" r:id="rId16"/>
    <p:sldId id="296" r:id="rId17"/>
    <p:sldId id="301" r:id="rId18"/>
    <p:sldId id="308" r:id="rId19"/>
    <p:sldId id="302" r:id="rId20"/>
    <p:sldId id="304" r:id="rId21"/>
    <p:sldId id="305" r:id="rId22"/>
    <p:sldId id="307" r:id="rId23"/>
    <p:sldId id="310" r:id="rId24"/>
    <p:sldId id="309" r:id="rId25"/>
  </p:sldIdLst>
  <p:sldSz cx="12192000" cy="6858000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634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2130452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54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54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7" y="4406915"/>
            <a:ext cx="103632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7" y="2906715"/>
            <a:ext cx="103632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5" y="1535119"/>
            <a:ext cx="5386917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5" y="2174875"/>
            <a:ext cx="5386917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86" y="1535119"/>
            <a:ext cx="5389034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86" y="2174875"/>
            <a:ext cx="5389034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15" y="273061"/>
            <a:ext cx="4011084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48" y="273072"/>
            <a:ext cx="6815668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15" y="1435122"/>
            <a:ext cx="4011084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9" y="4800602"/>
            <a:ext cx="73152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9" y="5367338"/>
            <a:ext cx="73152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1" y="635636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6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opentutorials.org/course/308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515808" y="2828836"/>
            <a:ext cx="5160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씸플한</a:t>
            </a:r>
            <a:r>
              <a:rPr lang="ko-KR" altLang="en-US" sz="6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6000" dirty="0" err="1">
                <a:solidFill>
                  <a:schemeClr val="accen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웹크롤링</a:t>
            </a:r>
            <a:endParaRPr lang="en-US" altLang="ko-KR" sz="6000" dirty="0">
              <a:solidFill>
                <a:schemeClr val="accen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웹구조학습</a:t>
            </a: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921641" y="3105836"/>
            <a:ext cx="2348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태그의 종류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76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E7D763-FB1E-4E3E-BC0D-E9679A865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674" y="151412"/>
            <a:ext cx="5888655" cy="655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9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72623" y="1720840"/>
            <a:ext cx="80467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algn="ctr"/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strong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title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"&gt;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전망 좋은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 대 아파트 추천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strong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algn="ctr"/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태그이름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속성명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속성값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842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065715" y="1351508"/>
            <a:ext cx="606057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algn="ctr"/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themecast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sc_themecast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"&gt;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&lt;h2 class="blind"&gt;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주제별 캐스트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&lt;/h2&gt;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algn="ctr"/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태그이름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속성명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속성값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2238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054975" y="1351508"/>
            <a:ext cx="60820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algn="ctr"/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themecast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sc_themecast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"&gt;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&lt;h2 class="blind"&gt;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주제별 캐스트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&lt;/h2&gt;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algn="ctr"/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h2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부모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자식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69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795433" y="1166844"/>
            <a:ext cx="860113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algn="ctr"/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themecast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sc_themecast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"&gt;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&lt;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h2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blind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"&gt;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주제별 캐스트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h2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&lt;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theme_head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"&gt;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	&lt;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strong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class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2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group_title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"&gt;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오늘 읽을 글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strong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&lt;/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en-US" altLang="ko-KR" sz="2400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algn="ctr"/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strong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조부모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div.sc_themecast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후손</a:t>
            </a:r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208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238344" y="2019344"/>
            <a:ext cx="3715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 사이트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48D4D56D-631C-454D-BA51-0A199633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3284985"/>
            <a:ext cx="3629532" cy="666843"/>
          </a:xfrm>
          <a:prstGeom prst="rect">
            <a:avLst/>
          </a:prstGeom>
        </p:spPr>
      </p:pic>
      <p:pic>
        <p:nvPicPr>
          <p:cNvPr id="6" name="그림 5">
            <a:hlinkClick r:id="rId4"/>
            <a:extLst>
              <a:ext uri="{FF2B5EF4-FFF2-40B4-BE49-F238E27FC236}">
                <a16:creationId xmlns:a16="http://schemas.microsoft.com/office/drawing/2014/main" id="{04802B0E-DEEA-4210-AD93-E73224FBA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153" y="3233382"/>
            <a:ext cx="1886213" cy="781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7C71A9-62F8-46DD-B898-F7CE533F16A9}"/>
              </a:ext>
            </a:extLst>
          </p:cNvPr>
          <p:cNvSpPr txBox="1"/>
          <p:nvPr/>
        </p:nvSpPr>
        <p:spPr>
          <a:xfrm>
            <a:off x="6312024" y="4437112"/>
            <a:ext cx="4951378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https://opentutorials.org/course/3084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89278-AE8E-4AD6-81B4-1FC1B6E3C251}"/>
              </a:ext>
            </a:extLst>
          </p:cNvPr>
          <p:cNvSpPr txBox="1"/>
          <p:nvPr/>
        </p:nvSpPr>
        <p:spPr>
          <a:xfrm>
            <a:off x="1253642" y="4440910"/>
            <a:ext cx="5058382" cy="38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https://www.w3schools.com/html/default.asp</a:t>
            </a:r>
          </a:p>
        </p:txBody>
      </p:sp>
    </p:spTree>
    <p:extLst>
      <p:ext uri="{BB962C8B-B14F-4D97-AF65-F5344CB8AC3E}">
        <p14:creationId xmlns:p14="http://schemas.microsoft.com/office/powerpoint/2010/main" val="922357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311047" y="3105836"/>
            <a:ext cx="5569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Beautifulsoup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0271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368075" y="2551837"/>
            <a:ext cx="54558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 install beautifulsoup4</a:t>
            </a:r>
          </a:p>
        </p:txBody>
      </p:sp>
    </p:spTree>
    <p:extLst>
      <p:ext uri="{BB962C8B-B14F-4D97-AF65-F5344CB8AC3E}">
        <p14:creationId xmlns:p14="http://schemas.microsoft.com/office/powerpoint/2010/main" val="3810565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155549" y="3105836"/>
            <a:ext cx="5880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Beautifulsoup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사용법 및 실습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46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69546" y="3105835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구조 학습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178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913626" y="3105836"/>
            <a:ext cx="2364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CSS </a:t>
            </a:r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선택자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6516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599416" y="612845"/>
            <a:ext cx="899316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algn="ctr"/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div#header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a.title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div#header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</a:t>
            </a:r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span.text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div.title.red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</a:t>
            </a:r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ul.container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</a:t>
            </a:r>
            <a:r>
              <a:rPr lang="en-US" altLang="ko-KR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strong.text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 algn="ctr">
              <a:buAutoNum type="arabicPeriod"/>
            </a:pP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5540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010533" y="3105836"/>
            <a:ext cx="417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requests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300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037908" y="2551837"/>
            <a:ext cx="41161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pip install requests</a:t>
            </a:r>
          </a:p>
        </p:txBody>
      </p:sp>
    </p:spTree>
    <p:extLst>
      <p:ext uri="{BB962C8B-B14F-4D97-AF65-F5344CB8AC3E}">
        <p14:creationId xmlns:p14="http://schemas.microsoft.com/office/powerpoint/2010/main" val="68689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A0D428-4909-4C05-BDFF-D3BF5A710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6" y="1340768"/>
            <a:ext cx="7687748" cy="4582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87DECD-3879-4EE0-B833-C8A8BC40919A}"/>
              </a:ext>
            </a:extLst>
          </p:cNvPr>
          <p:cNvSpPr txBox="1"/>
          <p:nvPr/>
        </p:nvSpPr>
        <p:spPr>
          <a:xfrm>
            <a:off x="5018464" y="476673"/>
            <a:ext cx="2293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576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5372475" y="3105835"/>
            <a:ext cx="1447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764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499504" y="2828837"/>
            <a:ext cx="71929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웹사이트의 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표시하기 위한 언어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구성되어 있다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948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974551" y="3105835"/>
            <a:ext cx="2242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요소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562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326652" y="2551837"/>
            <a:ext cx="55386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태그이름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태그이름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algn="ctr"/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h1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스타트코딩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h1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1633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920023" y="2551837"/>
            <a:ext cx="83519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태그이름 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"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속성값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"&gt;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태그이름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algn="ctr"/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&lt;a </a:t>
            </a:r>
            <a:r>
              <a:rPr lang="en-US" altLang="ko-KR" sz="36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href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https://www.naver.com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"&gt;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네이버로이동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282711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496441" y="3105835"/>
            <a:ext cx="3199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문서구조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88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093915" y="1443841"/>
            <a:ext cx="400417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&lt;!DOCTYPE html&gt;</a:t>
            </a:r>
          </a:p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&lt;html&gt;</a:t>
            </a:r>
          </a:p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&lt;head&gt;</a:t>
            </a:r>
          </a:p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&lt;/head&gt;</a:t>
            </a:r>
          </a:p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&lt;body&gt;</a:t>
            </a:r>
          </a:p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&lt;/body&gt;</a:t>
            </a:r>
          </a:p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2576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331</Words>
  <Application>Microsoft Office PowerPoint</Application>
  <PresentationFormat>와이드스크린</PresentationFormat>
  <Paragraphs>83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kwon kijun</cp:lastModifiedBy>
  <cp:revision>99</cp:revision>
  <cp:lastPrinted>2020-11-01T06:25:25Z</cp:lastPrinted>
  <dcterms:created xsi:type="dcterms:W3CDTF">2006-10-05T04:04:58Z</dcterms:created>
  <dcterms:modified xsi:type="dcterms:W3CDTF">2021-03-08T09:31:08Z</dcterms:modified>
</cp:coreProperties>
</file>