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1" r:id="rId4"/>
    <p:sldId id="267" r:id="rId5"/>
    <p:sldId id="268" r:id="rId6"/>
    <p:sldId id="26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4" y="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연산과 연산자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불린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(Boolean)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True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717032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False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명제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99592" y="4695278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참 또는 거짓으로 결론을 낼 수 있다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60004" y="24208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보다 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미국의 수도는 워싱턴이다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나는 초밥을 좋아한다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너는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01193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print(2</a:t>
                      </a:r>
                      <a:r>
                        <a:rPr lang="en-US" altLang="ko-KR" baseline="0" dirty="0"/>
                        <a:t> &gt;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print(15</a:t>
                      </a:r>
                      <a:r>
                        <a:rPr lang="en-US" altLang="ko-KR" baseline="0" dirty="0"/>
                        <a:t> &lt; 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print(1.5</a:t>
                      </a:r>
                      <a:r>
                        <a:rPr lang="en-US" altLang="ko-KR" baseline="0" dirty="0"/>
                        <a:t> &gt;=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print(3&lt;=3)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print(“str”===“str2”)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print(10 !== 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조금 더 복잡한 명제를 만들어낸다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4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741682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그리고</a:t>
                      </a:r>
                      <a:r>
                        <a:rPr lang="ko-KR" altLang="en-US" dirty="0"/>
                        <a:t>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AND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고양이는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또는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OR</a:t>
                      </a:r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나는 인성에 문제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없다</a:t>
                      </a: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NOT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나는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74168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 (&amp;&amp;)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명제가 모두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 ( ||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 중 하나라도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명제가 거짓이라면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741682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&amp;&amp; 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&amp;&amp; false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&amp;&amp; true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&amp;&amp;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 ||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true || false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||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불린형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(Boolean)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명제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논리연산의 결과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수나 식을 일정한 규칙에 따라 계산하는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59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산술연산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비교연산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논리연산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47664" y="263691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숫자연산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624865" y="278092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 = 10;</a:t>
            </a:r>
          </a:p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b = 20; 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51720" y="4365104"/>
            <a:ext cx="511256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3600" dirty="0" err="1">
                <a:latin typeface="배달의민족 주아" pitchFamily="18" charset="-127"/>
                <a:ea typeface="배달의민족 주아" pitchFamily="18" charset="-127"/>
              </a:rPr>
              <a:t>a+b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);</a:t>
            </a: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console.log(a-b);</a:t>
            </a: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console.log(a*b);</a:t>
            </a: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console.log(a/b);</a:t>
            </a: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3600" dirty="0" err="1">
                <a:latin typeface="배달의민족 주아" pitchFamily="18" charset="-127"/>
                <a:ea typeface="배달의민족 주아" pitchFamily="18" charset="-127"/>
              </a:rPr>
              <a:t>a%b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);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"</a:t>
            </a:r>
            <a:r>
              <a:rPr lang="ko-KR" altLang="en-US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이근대위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7665" y="4005064"/>
            <a:ext cx="612067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print(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+"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.")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009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22" y="306896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74964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89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왼쪽이 오른쪽보다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446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Ming Std L</vt:lpstr>
      <vt:lpstr>맑은 고딕</vt:lpstr>
      <vt:lpstr>배달의민족 도현</vt:lpstr>
      <vt:lpstr>배달의민족 주아</vt:lpstr>
      <vt:lpstr>Arial</vt:lpstr>
      <vt:lpstr>Office 테마</vt:lpstr>
      <vt:lpstr>Python Language basic course       스타트코딩 파이썬 입문 3강 연산과 연산자</vt:lpstr>
      <vt:lpstr>목차  1. 연산이란? 2. 산술연산  2.1 숫자연산  2.2 문자열연산 3. 비교연산 4. 논리연산  4.1 불린형(Boolean)  4.2 명제  4.3 비교연산의 결과  4.4 논리연산의 결과</vt:lpstr>
      <vt:lpstr>연산</vt:lpstr>
      <vt:lpstr>연산</vt:lpstr>
      <vt:lpstr>산술연산</vt:lpstr>
      <vt:lpstr>숫자연산</vt:lpstr>
      <vt:lpstr>문자열연산</vt:lpstr>
      <vt:lpstr>비교연산</vt:lpstr>
      <vt:lpstr>비교연산</vt:lpstr>
      <vt:lpstr>불린(Boolean)형</vt:lpstr>
      <vt:lpstr>명제</vt:lpstr>
      <vt:lpstr>비교연산의 결과</vt:lpstr>
      <vt:lpstr>논리연산</vt:lpstr>
      <vt:lpstr>논리연산</vt:lpstr>
      <vt:lpstr>논리연산</vt:lpstr>
      <vt:lpstr>논리연산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32</cp:revision>
  <dcterms:created xsi:type="dcterms:W3CDTF">2006-10-05T04:04:58Z</dcterms:created>
  <dcterms:modified xsi:type="dcterms:W3CDTF">2020-10-25T03:47:43Z</dcterms:modified>
</cp:coreProperties>
</file>