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92" r:id="rId2"/>
    <p:sldId id="29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52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5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5" y="4406915"/>
            <a:ext cx="77724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4" y="1535119"/>
            <a:ext cx="4040188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40" y="1535119"/>
            <a:ext cx="4041775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1" y="273061"/>
            <a:ext cx="3008313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61" y="273072"/>
            <a:ext cx="5111751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1" y="1435122"/>
            <a:ext cx="3008313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212353" y="1920828"/>
            <a:ext cx="4719294" cy="2488229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309090" y="2425074"/>
            <a:ext cx="2592288" cy="671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316561" y="5954820"/>
            <a:ext cx="4514121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477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477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47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984738" y="734674"/>
            <a:ext cx="7174523" cy="1002814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4062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259509" y="1850725"/>
            <a:ext cx="2658757" cy="7141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4739" y="1501403"/>
            <a:ext cx="7174523" cy="2641779"/>
          </a:xfrm>
        </p:spPr>
        <p:txBody>
          <a:bodyPr>
            <a:noAutofit/>
          </a:bodyPr>
          <a:lstStyle/>
          <a:p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 </a:t>
            </a: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</a:t>
            </a: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92" b="1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튜플과</a:t>
            </a: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2" b="1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ko-KR" altLang="en-US" sz="3692" b="1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69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49276" y="1301995"/>
            <a:ext cx="444544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286000" y="2851446"/>
            <a:ext cx="4572000" cy="1162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738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38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altLang="ko-KR" sz="1738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function(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94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49276" y="1301995"/>
            <a:ext cx="444544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286000" y="2631373"/>
            <a:ext cx="4572000" cy="27667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738" dirty="0">
                <a:solidFill>
                  <a:srgbClr val="6A9955"/>
                </a:solidFill>
                <a:latin typeface="Consolas" panose="020B0609020204030204" pitchFamily="49" charset="0"/>
              </a:rPr>
              <a:t># unpacking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a = (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b, c = a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6A9955"/>
                </a:solidFill>
                <a:latin typeface="Consolas" panose="020B0609020204030204" pitchFamily="49" charset="0"/>
              </a:rPr>
              <a:t># packing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d = 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b,c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77397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675217" y="2818183"/>
            <a:ext cx="5793574" cy="122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(dictionary)</a:t>
            </a:r>
          </a:p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키와 값을 가지고 있는 자료형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46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90153" y="1434932"/>
            <a:ext cx="436369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391248" y="3159104"/>
            <a:ext cx="6389891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</p:spTree>
    <p:extLst>
      <p:ext uri="{BB962C8B-B14F-4D97-AF65-F5344CB8AC3E}">
        <p14:creationId xmlns:p14="http://schemas.microsoft.com/office/powerpoint/2010/main" val="15900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90153" y="1434932"/>
            <a:ext cx="436369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120241" y="2692795"/>
            <a:ext cx="5599610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065508" y="3682234"/>
            <a:ext cx="7003712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135000,...}</a:t>
            </a:r>
          </a:p>
        </p:txBody>
      </p:sp>
    </p:spTree>
    <p:extLst>
      <p:ext uri="{BB962C8B-B14F-4D97-AF65-F5344CB8AC3E}">
        <p14:creationId xmlns:p14="http://schemas.microsoft.com/office/powerpoint/2010/main" val="61887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90153" y="1434932"/>
            <a:ext cx="436369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접근하기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263787" y="2498435"/>
            <a:ext cx="6612579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3251E-4734-40B1-942A-74E92E93CAD8}"/>
              </a:ext>
            </a:extLst>
          </p:cNvPr>
          <p:cNvSpPr txBox="1"/>
          <p:nvPr/>
        </p:nvSpPr>
        <p:spPr>
          <a:xfrm>
            <a:off x="1263786" y="3761345"/>
            <a:ext cx="3531608" cy="887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#85000</a:t>
            </a:r>
          </a:p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["LG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#135000</a:t>
            </a:r>
          </a:p>
        </p:txBody>
      </p:sp>
    </p:spTree>
    <p:extLst>
      <p:ext uri="{BB962C8B-B14F-4D97-AF65-F5344CB8AC3E}">
        <p14:creationId xmlns:p14="http://schemas.microsoft.com/office/powerpoint/2010/main" val="91802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49276" y="1301995"/>
            <a:ext cx="444544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286000" y="2431967"/>
            <a:ext cx="4572000" cy="24993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"2021/01/01"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85000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"2021/01/02"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86000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"2021/01/03"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87000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"2021/01/04"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84000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"2021/01/05"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85000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5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49276" y="703774"/>
            <a:ext cx="444544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286000" y="1855950"/>
            <a:ext cx="4572000" cy="43714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"2021/01/01"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85000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"2021/01/02"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86000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"2021/01/03"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87000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"2021/01/04"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84000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CE9178"/>
                </a:solidFill>
                <a:latin typeface="Consolas" panose="020B0609020204030204" pitchFamily="49" charset="0"/>
              </a:rPr>
              <a:t>"2021/01/05"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85000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key </a:t>
            </a: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price_dic.keys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(key)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value </a:t>
            </a: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price_dic.values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(value)</a:t>
            </a:r>
          </a:p>
          <a:p>
            <a:b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item </a:t>
            </a:r>
            <a:r>
              <a:rPr lang="en-US" altLang="ko-KR" sz="1738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price_dic.items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738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169459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70836"/>
            <a:ext cx="7174523" cy="58492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523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생성하기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사용하는 이유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생성하기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접근하기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323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652120" y="0"/>
            <a:ext cx="34918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</p:spTree>
    <p:extLst>
      <p:ext uri="{BB962C8B-B14F-4D97-AF65-F5344CB8AC3E}">
        <p14:creationId xmlns:p14="http://schemas.microsoft.com/office/powerpoint/2010/main" val="353118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19996" y="2818183"/>
            <a:ext cx="4104009" cy="122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(tuple)</a:t>
            </a:r>
          </a:p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바꿀 수 없는 리스트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96702" y="1434932"/>
            <a:ext cx="3350597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190283" y="2931823"/>
            <a:ext cx="478688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96702" y="1434932"/>
            <a:ext cx="3350597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431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51521" y="2985607"/>
            <a:ext cx="4201791" cy="887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5262429" y="2988643"/>
            <a:ext cx="3212803" cy="887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tuple_a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(1, 2, 3, 4)</a:t>
            </a:r>
          </a:p>
          <a:p>
            <a:r>
              <a:rPr lang="en-US" altLang="ko-KR" sz="258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tuple_b</a:t>
            </a:r>
            <a:r>
              <a:rPr lang="ko-KR" altLang="en-US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 2, 3, 4</a:t>
            </a:r>
          </a:p>
        </p:txBody>
      </p:sp>
    </p:spTree>
    <p:extLst>
      <p:ext uri="{BB962C8B-B14F-4D97-AF65-F5344CB8AC3E}">
        <p14:creationId xmlns:p14="http://schemas.microsoft.com/office/powerpoint/2010/main" val="662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96702" y="1434932"/>
            <a:ext cx="3350597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431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2631706" y="2931823"/>
            <a:ext cx="3898055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[1,2,3,4]</a:t>
            </a:r>
          </a:p>
          <a:p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tuple_c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tuple(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62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43428" y="3045464"/>
            <a:ext cx="3857146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64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43426" y="1434932"/>
            <a:ext cx="3857146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43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89FA9-AF5A-4E89-8AC0-E637D7B44231}"/>
              </a:ext>
            </a:extLst>
          </p:cNvPr>
          <p:cNvSpPr txBox="1"/>
          <p:nvPr/>
        </p:nvSpPr>
        <p:spPr>
          <a:xfrm>
            <a:off x="1885466" y="3045463"/>
            <a:ext cx="5401159" cy="1910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4796" indent="-474796">
              <a:buAutoNum type="arabicPeriod"/>
            </a:pP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메모리 사용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74796" indent="-474796">
              <a:buAutoNum type="arabicPeriod"/>
            </a:pP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빠르다</a:t>
            </a:r>
            <a:endParaRPr lang="en-US" altLang="ko-KR" sz="2954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74796" indent="-474796">
              <a:buAutoNum type="arabicPeriod"/>
            </a:pP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 전용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손상될 염려가 없다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74796" indent="-474796">
              <a:buAutoNum type="arabicPeriod"/>
            </a:pP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가변함수인자로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8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49276" y="1301995"/>
            <a:ext cx="4445448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286000" y="3118915"/>
            <a:ext cx="4572000" cy="627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tuple_a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38" dirty="0" err="1">
                <a:solidFill>
                  <a:srgbClr val="D4D4D4"/>
                </a:solidFill>
                <a:latin typeface="Consolas" panose="020B0609020204030204" pitchFamily="49" charset="0"/>
              </a:rPr>
              <a:t>tuple_a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738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1738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ko-KR" sz="1738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543</Words>
  <Application>Microsoft Office PowerPoint</Application>
  <PresentationFormat>화면 슬라이드 쇼(4:3)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맑은 고딕</vt:lpstr>
      <vt:lpstr>Arial</vt:lpstr>
      <vt:lpstr>Consolas</vt:lpstr>
      <vt:lpstr>Office 테마</vt:lpstr>
      <vt:lpstr>스타트 코딩  파이썬 기초 9강 튜플과 딕셔너리</vt:lpstr>
      <vt:lpstr>목차 1. 튜플 2. 튜플 생성하기 3. 튜플 사용하는 이유? 4. 딕셔너리 5. 딕셔너리 생성하기 6. 딕셔너리 접근하기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85</cp:revision>
  <cp:lastPrinted>2020-11-01T06:25:25Z</cp:lastPrinted>
  <dcterms:created xsi:type="dcterms:W3CDTF">2006-10-05T04:04:58Z</dcterms:created>
  <dcterms:modified xsi:type="dcterms:W3CDTF">2021-02-10T14:47:15Z</dcterms:modified>
</cp:coreProperties>
</file>