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305" r:id="rId2"/>
    <p:sldId id="291" r:id="rId3"/>
    <p:sldId id="292" r:id="rId4"/>
    <p:sldId id="293" r:id="rId5"/>
    <p:sldId id="310" r:id="rId6"/>
    <p:sldId id="311" r:id="rId7"/>
    <p:sldId id="306" r:id="rId8"/>
    <p:sldId id="307" r:id="rId9"/>
    <p:sldId id="295" r:id="rId10"/>
    <p:sldId id="308" r:id="rId11"/>
    <p:sldId id="309" r:id="rId12"/>
    <p:sldId id="315" r:id="rId13"/>
    <p:sldId id="312" r:id="rId14"/>
    <p:sldId id="313" r:id="rId15"/>
    <p:sldId id="318" r:id="rId16"/>
    <p:sldId id="316" r:id="rId17"/>
    <p:sldId id="320" r:id="rId18"/>
    <p:sldId id="317" r:id="rId19"/>
    <p:sldId id="321" r:id="rId20"/>
    <p:sldId id="319" r:id="rId21"/>
    <p:sldId id="289" r:id="rId22"/>
  </p:sldIdLst>
  <p:sldSz cx="9144000" cy="6858000" type="screen4x3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52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5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5" y="4406915"/>
            <a:ext cx="77724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4" y="1535119"/>
            <a:ext cx="4040188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40" y="1535119"/>
            <a:ext cx="4041775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1" y="273061"/>
            <a:ext cx="3008313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61" y="273072"/>
            <a:ext cx="5111751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1" y="1435122"/>
            <a:ext cx="3008313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3865" y="2036843"/>
            <a:ext cx="4356271" cy="2296827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406237" y="2502300"/>
            <a:ext cx="2392881" cy="61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490058" y="5760527"/>
            <a:ext cx="4194033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363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363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363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260682" y="941930"/>
            <a:ext cx="6622637" cy="925674"/>
          </a:xfrm>
          <a:prstGeom prst="rect">
            <a:avLst/>
          </a:prstGeom>
        </p:spPr>
        <p:txBody>
          <a:bodyPr vert="horz" lIns="77913" tIns="38957" rIns="77913" bIns="38957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86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3750" spc="-127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360471" y="1972131"/>
            <a:ext cx="2454237" cy="659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4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683" y="1649681"/>
            <a:ext cx="6622637" cy="2438565"/>
          </a:xfrm>
        </p:spPr>
        <p:txBody>
          <a:bodyPr>
            <a:noAutofit/>
          </a:bodyPr>
          <a:lstStyle/>
          <a:p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 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408" b="1" spc="-127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79813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775561" y="836712"/>
            <a:ext cx="5592878" cy="1910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</a:t>
            </a:r>
            <a:r>
              <a:rPr lang="en-US" altLang="ko-KR" sz="2954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56256-090F-412B-BCA8-BC84E201BBB8}"/>
              </a:ext>
            </a:extLst>
          </p:cNvPr>
          <p:cNvSpPr txBox="1"/>
          <p:nvPr/>
        </p:nvSpPr>
        <p:spPr>
          <a:xfrm>
            <a:off x="1775561" y="4005064"/>
            <a:ext cx="3922484" cy="100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 =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Calculator()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cal1.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setNumber(1, 2)</a:t>
            </a:r>
          </a:p>
        </p:txBody>
      </p:sp>
    </p:spTree>
    <p:extLst>
      <p:ext uri="{BB962C8B-B14F-4D97-AF65-F5344CB8AC3E}">
        <p14:creationId xmlns:p14="http://schemas.microsoft.com/office/powerpoint/2010/main" val="583583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758730" y="2018999"/>
            <a:ext cx="5626540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add(self):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return 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endParaRPr lang="en-US" altLang="ko-KR" sz="2954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116969" y="548680"/>
            <a:ext cx="49100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add(self):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return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74BC1-806E-4C17-A1DD-837A8B6C8336}"/>
              </a:ext>
            </a:extLst>
          </p:cNvPr>
          <p:cNvSpPr txBox="1"/>
          <p:nvPr/>
        </p:nvSpPr>
        <p:spPr>
          <a:xfrm>
            <a:off x="1519722" y="5517232"/>
            <a:ext cx="61045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메서드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(sub,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들도 만들어 봅시다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EDDB-1A10-482C-A03F-F1855FD757CE}"/>
              </a:ext>
            </a:extLst>
          </p:cNvPr>
          <p:cNvSpPr txBox="1"/>
          <p:nvPr/>
        </p:nvSpPr>
        <p:spPr>
          <a:xfrm>
            <a:off x="2116969" y="3645024"/>
            <a:ext cx="315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 = Calculator()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cal1.setNumber(1,2)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cal1.add()</a:t>
            </a:r>
          </a:p>
        </p:txBody>
      </p:sp>
    </p:spTree>
    <p:extLst>
      <p:ext uri="{BB962C8B-B14F-4D97-AF65-F5344CB8AC3E}">
        <p14:creationId xmlns:p14="http://schemas.microsoft.com/office/powerpoint/2010/main" val="3949497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47288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endParaRPr lang="en-US" altLang="ko-KR" sz="2215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86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758730" y="1337081"/>
            <a:ext cx="5626540" cy="418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</a:t>
            </a:r>
            <a:r>
              <a:rPr lang="en-US" altLang="ko-KR" sz="2954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add(self):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return 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</a:t>
            </a:r>
            <a:r>
              <a:rPr lang="en-US" altLang="ko-KR" sz="295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endParaRPr lang="en-US" altLang="ko-KR" sz="2954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376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116969" y="732760"/>
            <a:ext cx="49100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__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__(self, a, b):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add(self):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return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79B7F-998F-475B-B463-6220DA5D263E}"/>
              </a:ext>
            </a:extLst>
          </p:cNvPr>
          <p:cNvSpPr txBox="1"/>
          <p:nvPr/>
        </p:nvSpPr>
        <p:spPr>
          <a:xfrm>
            <a:off x="2116969" y="450912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 =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Calculator(1,2)</a:t>
            </a:r>
          </a:p>
          <a:p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cal1.add()</a:t>
            </a:r>
          </a:p>
        </p:txBody>
      </p:sp>
    </p:spTree>
    <p:extLst>
      <p:ext uri="{BB962C8B-B14F-4D97-AF65-F5344CB8AC3E}">
        <p14:creationId xmlns:p14="http://schemas.microsoft.com/office/powerpoint/2010/main" val="796130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40792" y="3102283"/>
            <a:ext cx="466243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클래스변수</a:t>
            </a:r>
            <a:r>
              <a:rPr lang="en-US" altLang="ko-KR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vs </a:t>
            </a:r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객체변수</a:t>
            </a:r>
            <a:endParaRPr lang="en-US" altLang="ko-KR" sz="2215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710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4BE7F-8001-402F-B710-4DD19AC0A9AC}"/>
              </a:ext>
            </a:extLst>
          </p:cNvPr>
          <p:cNvSpPr txBox="1"/>
          <p:nvPr/>
        </p:nvSpPr>
        <p:spPr>
          <a:xfrm>
            <a:off x="2286000" y="1209642"/>
            <a:ext cx="4572000" cy="4438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foodAmount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eatFood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Cat.foodAmount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cat1 = Cat()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cat2 = Cat()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(cat1.foodAmount)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(cat2.foodAmount)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cat1.eatFood()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(cat1.foodAmount)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(cat2.foodAmount)</a:t>
            </a:r>
          </a:p>
        </p:txBody>
      </p:sp>
    </p:spTree>
    <p:extLst>
      <p:ext uri="{BB962C8B-B14F-4D97-AF65-F5344CB8AC3E}">
        <p14:creationId xmlns:p14="http://schemas.microsoft.com/office/powerpoint/2010/main" val="1710900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40416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상속과 </a:t>
            </a:r>
            <a:r>
              <a:rPr lang="ko-KR" altLang="en-US" sz="369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endParaRPr lang="en-US" altLang="ko-KR" sz="2215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140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40416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상속과 </a:t>
            </a:r>
            <a:r>
              <a:rPr lang="ko-KR" altLang="en-US" sz="3692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endParaRPr lang="en-US" altLang="ko-KR" sz="2215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EB71A-E82F-4C19-85CF-951837A0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1514208"/>
            <a:ext cx="6468378" cy="3829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B6E83-B619-4281-BE98-FB2874BC26BB}"/>
              </a:ext>
            </a:extLst>
          </p:cNvPr>
          <p:cNvSpPr txBox="1"/>
          <p:nvPr/>
        </p:nvSpPr>
        <p:spPr>
          <a:xfrm>
            <a:off x="2286000" y="4941168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http://hojumoney.com.au/bbs/board.php?bo_table=tax_tech&amp;wr_id=30</a:t>
            </a:r>
          </a:p>
        </p:txBody>
      </p:sp>
    </p:spTree>
    <p:extLst>
      <p:ext uri="{BB962C8B-B14F-4D97-AF65-F5344CB8AC3E}">
        <p14:creationId xmlns:p14="http://schemas.microsoft.com/office/powerpoint/2010/main" val="223407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4739" y="570836"/>
            <a:ext cx="7174523" cy="58492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523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클래스와 객체 개념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사용하는 이유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정의하고 사용하기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변수 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객체변수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상속과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endParaRPr lang="ko-KR" altLang="en-US" sz="3323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724128" y="0"/>
            <a:ext cx="34198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53A55-CB41-457F-9C3A-AF44C9C7D286}"/>
              </a:ext>
            </a:extLst>
          </p:cNvPr>
          <p:cNvSpPr txBox="1"/>
          <p:nvPr/>
        </p:nvSpPr>
        <p:spPr>
          <a:xfrm>
            <a:off x="2286000" y="775004"/>
            <a:ext cx="4572000" cy="530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name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age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crying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미야옹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crying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애용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2986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25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62000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클래스와 객체</a:t>
            </a:r>
            <a:endParaRPr lang="en-US" altLang="ko-KR" sz="3692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43FF5B-DBC4-471F-85DE-0D685B8C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95" y="984156"/>
            <a:ext cx="4854811" cy="48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107226" y="3102283"/>
            <a:ext cx="492955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클래스를 사용하는 이유</a:t>
            </a:r>
            <a:r>
              <a:rPr lang="en-US" altLang="ko-KR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E0AC7E4-5273-42B8-9EE5-DFC16EAE495E}"/>
              </a:ext>
            </a:extLst>
          </p:cNvPr>
          <p:cNvGrpSpPr/>
          <p:nvPr/>
        </p:nvGrpSpPr>
        <p:grpSpPr>
          <a:xfrm>
            <a:off x="2390152" y="2239617"/>
            <a:ext cx="4363695" cy="2378767"/>
            <a:chOff x="2390152" y="2664026"/>
            <a:chExt cx="4363695" cy="2378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7DC30-5FCF-40C2-8D36-B812FF6FA4B1}"/>
                </a:ext>
              </a:extLst>
            </p:cNvPr>
            <p:cNvSpPr txBox="1"/>
            <p:nvPr/>
          </p:nvSpPr>
          <p:spPr>
            <a:xfrm>
              <a:off x="2390152" y="2664026"/>
              <a:ext cx="4363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코드를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깔끔하게 정돈할 수 있다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4F295F-A986-428F-9B6A-EAE0545CC3D3}"/>
                </a:ext>
              </a:extLst>
            </p:cNvPr>
            <p:cNvSpPr txBox="1"/>
            <p:nvPr/>
          </p:nvSpPr>
          <p:spPr>
            <a:xfrm>
              <a:off x="3036973" y="4581128"/>
              <a:ext cx="306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재사용성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높아진다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F7ADD-3773-4763-9104-46A9CFCD91B7}"/>
                </a:ext>
              </a:extLst>
            </p:cNvPr>
            <p:cNvSpPr txBox="1"/>
            <p:nvPr/>
          </p:nvSpPr>
          <p:spPr>
            <a:xfrm>
              <a:off x="3043667" y="3622577"/>
              <a:ext cx="306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유지보수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편리하다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9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55130" y="3102283"/>
            <a:ext cx="503375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정의하고 사용하기</a:t>
            </a:r>
            <a:endParaRPr lang="en-US" altLang="ko-KR" sz="2215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012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721268"/>
            <a:ext cx="37101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클래스이름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객체변수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Calculator:</a:t>
            </a:r>
          </a:p>
          <a:p>
            <a:pPr algn="l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def 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(self, a, b):</a:t>
            </a:r>
          </a:p>
          <a:p>
            <a:pPr algn="l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pPr algn="l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self.b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  <a:p>
            <a:pPr algn="l"/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 클래스를 정의하고 사용해보자</a:t>
            </a:r>
          </a:p>
        </p:txBody>
      </p:sp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775561" y="2473611"/>
            <a:ext cx="5592878" cy="1910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Calculator:</a:t>
            </a:r>
          </a:p>
          <a:p>
            <a:r>
              <a:rPr lang="en-US" altLang="ko-KR" sz="2954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 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setNumber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a, b):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.a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a</a:t>
            </a:r>
          </a:p>
          <a:p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954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</a:t>
            </a:r>
            <a:r>
              <a:rPr lang="en-US" altLang="ko-KR" sz="2954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.a</a:t>
            </a:r>
            <a:r>
              <a:rPr lang="en-US" altLang="ko-KR" sz="2954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b</a:t>
            </a:r>
          </a:p>
        </p:txBody>
      </p:sp>
    </p:spTree>
    <p:extLst>
      <p:ext uri="{BB962C8B-B14F-4D97-AF65-F5344CB8AC3E}">
        <p14:creationId xmlns:p14="http://schemas.microsoft.com/office/powerpoint/2010/main" val="157723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685</Words>
  <Application>Microsoft Office PowerPoint</Application>
  <PresentationFormat>화면 슬라이드 쇼(4:3)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</vt:lpstr>
      <vt:lpstr>맑은 고딕</vt:lpstr>
      <vt:lpstr>배달의민족 주아</vt:lpstr>
      <vt:lpstr>Arial</vt:lpstr>
      <vt:lpstr>Consolas</vt:lpstr>
      <vt:lpstr>Office 테마</vt:lpstr>
      <vt:lpstr>스타트 코딩  파이썬 기초 12강 클래스</vt:lpstr>
      <vt:lpstr>목차 1. 클래스와 객체 개념 2. 클래스를 사용하는 이유 3. 클래스 정의하고 사용하기 4. 생성자 5. 클래스 변수 vs 객체변수 6. 상속과 오버라이딩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100</cp:revision>
  <cp:lastPrinted>2020-11-01T06:25:25Z</cp:lastPrinted>
  <dcterms:created xsi:type="dcterms:W3CDTF">2006-10-05T04:04:58Z</dcterms:created>
  <dcterms:modified xsi:type="dcterms:W3CDTF">2021-02-08T05:05:59Z</dcterms:modified>
</cp:coreProperties>
</file>