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90" r:id="rId2"/>
    <p:sldId id="272" r:id="rId3"/>
    <p:sldId id="291" r:id="rId4"/>
    <p:sldId id="264" r:id="rId5"/>
    <p:sldId id="274" r:id="rId6"/>
    <p:sldId id="277" r:id="rId7"/>
    <p:sldId id="265" r:id="rId8"/>
    <p:sldId id="276" r:id="rId9"/>
    <p:sldId id="278" r:id="rId10"/>
    <p:sldId id="280" r:id="rId11"/>
    <p:sldId id="281" r:id="rId12"/>
    <p:sldId id="284" r:id="rId13"/>
    <p:sldId id="279" r:id="rId14"/>
    <p:sldId id="282" r:id="rId15"/>
    <p:sldId id="285" r:id="rId16"/>
    <p:sldId id="283" r:id="rId17"/>
    <p:sldId id="286" r:id="rId18"/>
    <p:sldId id="287" r:id="rId19"/>
    <p:sldId id="288" r:id="rId20"/>
    <p:sldId id="289" r:id="rId21"/>
  </p:sldIdLst>
  <p:sldSz cx="9144000" cy="6858000" type="screen4x3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73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1" y="2130452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2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73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6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55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46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3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54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1" y="274654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5" y="4406915"/>
            <a:ext cx="7772400" cy="1362076"/>
          </a:xfrm>
        </p:spPr>
        <p:txBody>
          <a:bodyPr anchor="t"/>
          <a:lstStyle>
            <a:lvl1pPr algn="l">
              <a:defRPr sz="517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5" y="2906715"/>
            <a:ext cx="7772400" cy="1500187"/>
          </a:xfrm>
        </p:spPr>
        <p:txBody>
          <a:bodyPr anchor="b"/>
          <a:lstStyle>
            <a:lvl1pPr marL="0" indent="0">
              <a:buNone/>
              <a:defRPr sz="2587">
                <a:solidFill>
                  <a:schemeClr val="tx1">
                    <a:tint val="75000"/>
                  </a:schemeClr>
                </a:solidFill>
              </a:defRPr>
            </a:lvl1pPr>
            <a:lvl2pPr marL="591012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182026" indent="0">
              <a:buNone/>
              <a:defRPr sz="2068">
                <a:solidFill>
                  <a:schemeClr val="tx1">
                    <a:tint val="75000"/>
                  </a:schemeClr>
                </a:solidFill>
              </a:defRPr>
            </a:lvl3pPr>
            <a:lvl4pPr marL="1773038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4pPr>
            <a:lvl5pPr marL="2364049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5pPr>
            <a:lvl6pPr marL="295506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6pPr>
            <a:lvl7pPr marL="3546072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7pPr>
            <a:lvl8pPr marL="4137080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8pPr>
            <a:lvl9pPr marL="4728097" indent="0">
              <a:buNone/>
              <a:defRPr sz="18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3622"/>
            </a:lvl1pPr>
            <a:lvl2pPr>
              <a:defRPr sz="3103"/>
            </a:lvl2pPr>
            <a:lvl3pPr>
              <a:defRPr sz="2587"/>
            </a:lvl3pPr>
            <a:lvl4pPr>
              <a:defRPr sz="2326"/>
            </a:lvl4pPr>
            <a:lvl5pPr>
              <a:defRPr sz="2326"/>
            </a:lvl5pPr>
            <a:lvl6pPr>
              <a:defRPr sz="2326"/>
            </a:lvl6pPr>
            <a:lvl7pPr>
              <a:defRPr sz="2326"/>
            </a:lvl7pPr>
            <a:lvl8pPr>
              <a:defRPr sz="2326"/>
            </a:lvl8pPr>
            <a:lvl9pPr>
              <a:defRPr sz="23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4" y="1535119"/>
            <a:ext cx="4040188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4" y="2174875"/>
            <a:ext cx="4040188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40" y="1535119"/>
            <a:ext cx="4041775" cy="639763"/>
          </a:xfrm>
        </p:spPr>
        <p:txBody>
          <a:bodyPr anchor="b"/>
          <a:lstStyle>
            <a:lvl1pPr marL="0" indent="0">
              <a:buNone/>
              <a:defRPr sz="3103" b="1"/>
            </a:lvl1pPr>
            <a:lvl2pPr marL="591012" indent="0">
              <a:buNone/>
              <a:defRPr sz="2587" b="1"/>
            </a:lvl2pPr>
            <a:lvl3pPr marL="1182026" indent="0">
              <a:buNone/>
              <a:defRPr sz="2326" b="1"/>
            </a:lvl3pPr>
            <a:lvl4pPr marL="1773038" indent="0">
              <a:buNone/>
              <a:defRPr sz="2068" b="1"/>
            </a:lvl4pPr>
            <a:lvl5pPr marL="2364049" indent="0">
              <a:buNone/>
              <a:defRPr sz="2068" b="1"/>
            </a:lvl5pPr>
            <a:lvl6pPr marL="2955062" indent="0">
              <a:buNone/>
              <a:defRPr sz="2068" b="1"/>
            </a:lvl6pPr>
            <a:lvl7pPr marL="3546072" indent="0">
              <a:buNone/>
              <a:defRPr sz="2068" b="1"/>
            </a:lvl7pPr>
            <a:lvl8pPr marL="4137080" indent="0">
              <a:buNone/>
              <a:defRPr sz="2068" b="1"/>
            </a:lvl8pPr>
            <a:lvl9pPr marL="4728097" indent="0">
              <a:buNone/>
              <a:defRPr sz="2068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40" y="2174875"/>
            <a:ext cx="4041775" cy="3951288"/>
          </a:xfrm>
        </p:spPr>
        <p:txBody>
          <a:bodyPr/>
          <a:lstStyle>
            <a:lvl1pPr>
              <a:defRPr sz="3103"/>
            </a:lvl1pPr>
            <a:lvl2pPr>
              <a:defRPr sz="2587"/>
            </a:lvl2pPr>
            <a:lvl3pPr>
              <a:defRPr sz="2326"/>
            </a:lvl3pPr>
            <a:lvl4pPr>
              <a:defRPr sz="2068"/>
            </a:lvl4pPr>
            <a:lvl5pPr>
              <a:defRPr sz="2068"/>
            </a:lvl5pPr>
            <a:lvl6pPr>
              <a:defRPr sz="2068"/>
            </a:lvl6pPr>
            <a:lvl7pPr>
              <a:defRPr sz="2068"/>
            </a:lvl7pPr>
            <a:lvl8pPr>
              <a:defRPr sz="2068"/>
            </a:lvl8pPr>
            <a:lvl9pPr>
              <a:defRPr sz="206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11" y="273061"/>
            <a:ext cx="3008313" cy="1162051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61" y="273072"/>
            <a:ext cx="5111751" cy="5853113"/>
          </a:xfrm>
        </p:spPr>
        <p:txBody>
          <a:bodyPr/>
          <a:lstStyle>
            <a:lvl1pPr>
              <a:defRPr sz="4136"/>
            </a:lvl1pPr>
            <a:lvl2pPr>
              <a:defRPr sz="3622"/>
            </a:lvl2pPr>
            <a:lvl3pPr>
              <a:defRPr sz="3103"/>
            </a:lvl3pPr>
            <a:lvl4pPr>
              <a:defRPr sz="2587"/>
            </a:lvl4pPr>
            <a:lvl5pPr>
              <a:defRPr sz="2587"/>
            </a:lvl5pPr>
            <a:lvl6pPr>
              <a:defRPr sz="2587"/>
            </a:lvl6pPr>
            <a:lvl7pPr>
              <a:defRPr sz="2587"/>
            </a:lvl7pPr>
            <a:lvl8pPr>
              <a:defRPr sz="2587"/>
            </a:lvl8pPr>
            <a:lvl9pPr>
              <a:defRPr sz="258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11" y="1435122"/>
            <a:ext cx="3008313" cy="4691063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0" y="4800602"/>
            <a:ext cx="5486400" cy="566738"/>
          </a:xfrm>
        </p:spPr>
        <p:txBody>
          <a:bodyPr anchor="b"/>
          <a:lstStyle>
            <a:lvl1pPr algn="l">
              <a:defRPr sz="258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0" y="612775"/>
            <a:ext cx="5486400" cy="4114800"/>
          </a:xfrm>
        </p:spPr>
        <p:txBody>
          <a:bodyPr/>
          <a:lstStyle>
            <a:lvl1pPr marL="0" indent="0">
              <a:buNone/>
              <a:defRPr sz="4136"/>
            </a:lvl1pPr>
            <a:lvl2pPr marL="591012" indent="0">
              <a:buNone/>
              <a:defRPr sz="3622"/>
            </a:lvl2pPr>
            <a:lvl3pPr marL="1182026" indent="0">
              <a:buNone/>
              <a:defRPr sz="3103"/>
            </a:lvl3pPr>
            <a:lvl4pPr marL="1773038" indent="0">
              <a:buNone/>
              <a:defRPr sz="2587"/>
            </a:lvl4pPr>
            <a:lvl5pPr marL="2364049" indent="0">
              <a:buNone/>
              <a:defRPr sz="2587"/>
            </a:lvl5pPr>
            <a:lvl6pPr marL="2955062" indent="0">
              <a:buNone/>
              <a:defRPr sz="2587"/>
            </a:lvl6pPr>
            <a:lvl7pPr marL="3546072" indent="0">
              <a:buNone/>
              <a:defRPr sz="2587"/>
            </a:lvl7pPr>
            <a:lvl8pPr marL="4137080" indent="0">
              <a:buNone/>
              <a:defRPr sz="2587"/>
            </a:lvl8pPr>
            <a:lvl9pPr marL="4728097" indent="0">
              <a:buNone/>
              <a:defRPr sz="258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0" y="5367338"/>
            <a:ext cx="5486400" cy="804862"/>
          </a:xfrm>
        </p:spPr>
        <p:txBody>
          <a:bodyPr/>
          <a:lstStyle>
            <a:lvl1pPr marL="0" indent="0">
              <a:buNone/>
              <a:defRPr sz="1809"/>
            </a:lvl1pPr>
            <a:lvl2pPr marL="591012" indent="0">
              <a:buNone/>
              <a:defRPr sz="1552"/>
            </a:lvl2pPr>
            <a:lvl3pPr marL="1182026" indent="0">
              <a:buNone/>
              <a:defRPr sz="1292"/>
            </a:lvl3pPr>
            <a:lvl4pPr marL="1773038" indent="0">
              <a:buNone/>
              <a:defRPr sz="1166"/>
            </a:lvl4pPr>
            <a:lvl5pPr marL="2364049" indent="0">
              <a:buNone/>
              <a:defRPr sz="1166"/>
            </a:lvl5pPr>
            <a:lvl6pPr marL="2955062" indent="0">
              <a:buNone/>
              <a:defRPr sz="1166"/>
            </a:lvl6pPr>
            <a:lvl7pPr marL="3546072" indent="0">
              <a:buNone/>
              <a:defRPr sz="1166"/>
            </a:lvl7pPr>
            <a:lvl8pPr marL="4137080" indent="0">
              <a:buNone/>
              <a:defRPr sz="1166"/>
            </a:lvl8pPr>
            <a:lvl9pPr marL="4728097" indent="0">
              <a:buNone/>
              <a:defRPr sz="116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6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1" y="635636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6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82026" rtl="0" eaLnBrk="1" latinLnBrk="1" hangingPunct="1">
        <a:spcBef>
          <a:spcPct val="0"/>
        </a:spcBef>
        <a:buNone/>
        <a:defRPr sz="56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3263" indent="-443263" algn="l" defTabSz="1182026" rtl="0" eaLnBrk="1" latinLnBrk="1" hangingPunct="1">
        <a:spcBef>
          <a:spcPct val="20000"/>
        </a:spcBef>
        <a:buFont typeface="Arial" pitchFamily="34" charset="0"/>
        <a:buChar char="•"/>
        <a:defRPr sz="4136" kern="1200">
          <a:solidFill>
            <a:schemeClr val="tx1"/>
          </a:solidFill>
          <a:latin typeface="+mn-lt"/>
          <a:ea typeface="+mn-ea"/>
          <a:cs typeface="+mn-cs"/>
        </a:defRPr>
      </a:lvl1pPr>
      <a:lvl2pPr marL="960395" indent="-369384" algn="l" defTabSz="1182026" rtl="0" eaLnBrk="1" latinLnBrk="1" hangingPunct="1">
        <a:spcBef>
          <a:spcPct val="20000"/>
        </a:spcBef>
        <a:buFont typeface="Arial" pitchFamily="34" charset="0"/>
        <a:buChar char="–"/>
        <a:defRPr sz="3622" kern="1200">
          <a:solidFill>
            <a:schemeClr val="tx1"/>
          </a:solidFill>
          <a:latin typeface="+mn-lt"/>
          <a:ea typeface="+mn-ea"/>
          <a:cs typeface="+mn-cs"/>
        </a:defRPr>
      </a:lvl2pPr>
      <a:lvl3pPr marL="1477527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3103" kern="1200">
          <a:solidFill>
            <a:schemeClr val="tx1"/>
          </a:solidFill>
          <a:latin typeface="+mn-lt"/>
          <a:ea typeface="+mn-ea"/>
          <a:cs typeface="+mn-cs"/>
        </a:defRPr>
      </a:lvl3pPr>
      <a:lvl4pPr marL="2068542" indent="-295506" algn="l" defTabSz="1182026" rtl="0" eaLnBrk="1" latinLnBrk="1" hangingPunct="1">
        <a:spcBef>
          <a:spcPct val="20000"/>
        </a:spcBef>
        <a:buFont typeface="Arial" pitchFamily="34" charset="0"/>
        <a:buChar char="–"/>
        <a:defRPr sz="2587" kern="1200">
          <a:solidFill>
            <a:schemeClr val="tx1"/>
          </a:solidFill>
          <a:latin typeface="+mn-lt"/>
          <a:ea typeface="+mn-ea"/>
          <a:cs typeface="+mn-cs"/>
        </a:defRPr>
      </a:lvl4pPr>
      <a:lvl5pPr marL="2659552" indent="-295506" algn="l" defTabSz="1182026" rtl="0" eaLnBrk="1" latinLnBrk="1" hangingPunct="1">
        <a:spcBef>
          <a:spcPct val="20000"/>
        </a:spcBef>
        <a:buFont typeface="Arial" pitchFamily="34" charset="0"/>
        <a:buChar char="»"/>
        <a:defRPr sz="2587" kern="1200">
          <a:solidFill>
            <a:schemeClr val="tx1"/>
          </a:solidFill>
          <a:latin typeface="+mn-lt"/>
          <a:ea typeface="+mn-ea"/>
          <a:cs typeface="+mn-cs"/>
        </a:defRPr>
      </a:lvl5pPr>
      <a:lvl6pPr marL="3250565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6pPr>
      <a:lvl7pPr marL="384157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7pPr>
      <a:lvl8pPr marL="4432588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8pPr>
      <a:lvl9pPr marL="5023600" indent="-295506" algn="l" defTabSz="1182026" rtl="0" eaLnBrk="1" latinLnBrk="1" hangingPunct="1">
        <a:spcBef>
          <a:spcPct val="20000"/>
        </a:spcBef>
        <a:buFont typeface="Arial" pitchFamily="34" charset="0"/>
        <a:buChar char="•"/>
        <a:defRPr sz="2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1pPr>
      <a:lvl2pPr marL="59101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2pPr>
      <a:lvl3pPr marL="1182026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3pPr>
      <a:lvl4pPr marL="1773038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4pPr>
      <a:lvl5pPr marL="2364049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5pPr>
      <a:lvl6pPr marL="295506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6pPr>
      <a:lvl7pPr marL="3546072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7pPr>
      <a:lvl8pPr marL="4137080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8pPr>
      <a:lvl9pPr marL="4728097" algn="l" defTabSz="1182026" rtl="0" eaLnBrk="1" latinLnBrk="1" hangingPunct="1">
        <a:defRPr sz="23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44F0B58-7D8B-4FD1-9406-93CAC32C65D3}"/>
              </a:ext>
            </a:extLst>
          </p:cNvPr>
          <p:cNvSpPr/>
          <p:nvPr/>
        </p:nvSpPr>
        <p:spPr>
          <a:xfrm>
            <a:off x="2212353" y="1920828"/>
            <a:ext cx="4719294" cy="2488229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38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F642D3-857A-4CBF-9220-D4F6114B29D1}"/>
              </a:ext>
            </a:extLst>
          </p:cNvPr>
          <p:cNvSpPr/>
          <p:nvPr/>
        </p:nvSpPr>
        <p:spPr>
          <a:xfrm>
            <a:off x="3309090" y="2425074"/>
            <a:ext cx="2592288" cy="6715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38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F4257-0C2B-4236-92D8-05CE6562B676}"/>
              </a:ext>
            </a:extLst>
          </p:cNvPr>
          <p:cNvSpPr txBox="1"/>
          <p:nvPr/>
        </p:nvSpPr>
        <p:spPr>
          <a:xfrm>
            <a:off x="2316561" y="5954820"/>
            <a:ext cx="4514121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2021. </a:t>
            </a:r>
            <a:r>
              <a:rPr lang="en-US" altLang="ko-KR" sz="1477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 sz="1477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TART</a:t>
            </a:r>
            <a:r>
              <a:rPr lang="en-US" altLang="ko-KR" sz="1477" dirty="0"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1477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ODING All rights Reserved</a:t>
            </a:r>
            <a:endParaRPr lang="ko-KR" altLang="en-US" sz="1477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31CB78E-A592-43C9-BB61-AB55D1B6FD7B}"/>
              </a:ext>
            </a:extLst>
          </p:cNvPr>
          <p:cNvSpPr txBox="1">
            <a:spLocks/>
          </p:cNvSpPr>
          <p:nvPr/>
        </p:nvSpPr>
        <p:spPr>
          <a:xfrm>
            <a:off x="984738" y="734674"/>
            <a:ext cx="7174523" cy="1002814"/>
          </a:xfrm>
          <a:prstGeom prst="rect">
            <a:avLst/>
          </a:prstGeom>
        </p:spPr>
        <p:txBody>
          <a:bodyPr vert="horz" lIns="84406" tIns="42203" rIns="84406" bIns="42203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ko-KR" altLang="en-US" sz="4062" spc="-138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DE035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037729-0584-44B0-B186-ED93E3C9DC0E}"/>
              </a:ext>
            </a:extLst>
          </p:cNvPr>
          <p:cNvSpPr/>
          <p:nvPr/>
        </p:nvSpPr>
        <p:spPr>
          <a:xfrm>
            <a:off x="3259509" y="1850725"/>
            <a:ext cx="2658757" cy="7141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38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84739" y="1501403"/>
            <a:ext cx="7174523" cy="2641779"/>
          </a:xfrm>
        </p:spPr>
        <p:txBody>
          <a:bodyPr>
            <a:noAutofit/>
          </a:bodyPr>
          <a:lstStyle/>
          <a:p>
            <a:r>
              <a:rPr lang="ko-KR" altLang="en-US" sz="3692" b="1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스타트 </a:t>
            </a:r>
            <a:r>
              <a:rPr lang="ko-KR" altLang="en-US" sz="3692" b="1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코딩</a:t>
            </a:r>
            <a:br>
              <a:rPr lang="en-US" altLang="ko-KR" sz="3692" b="1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3692" b="1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692" b="1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기초 </a:t>
            </a:r>
            <a:r>
              <a:rPr lang="en-US" altLang="ko-KR" sz="3692" b="1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3692" b="1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</a:t>
            </a:r>
            <a:br>
              <a:rPr lang="en-US" altLang="ko-KR" sz="3692" b="1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3692" b="1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DE035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83617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68F86F4-57A7-48A6-ACFA-92D03817CBDA}"/>
              </a:ext>
            </a:extLst>
          </p:cNvPr>
          <p:cNvGrpSpPr/>
          <p:nvPr/>
        </p:nvGrpSpPr>
        <p:grpSpPr>
          <a:xfrm>
            <a:off x="2945580" y="1613165"/>
            <a:ext cx="3345339" cy="3638971"/>
            <a:chOff x="2936776" y="620688"/>
            <a:chExt cx="3624118" cy="39422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1544E4-D827-4AF0-8362-D4AC2090C213}"/>
                </a:ext>
              </a:extLst>
            </p:cNvPr>
            <p:cNvSpPr txBox="1"/>
            <p:nvPr/>
          </p:nvSpPr>
          <p:spPr>
            <a:xfrm>
              <a:off x="2936776" y="620688"/>
              <a:ext cx="3624118" cy="157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954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def sum (a, b):</a:t>
              </a:r>
            </a:p>
            <a:p>
              <a:r>
                <a:rPr lang="en-US" altLang="ko-KR" sz="2954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result = a + b</a:t>
              </a:r>
            </a:p>
            <a:p>
              <a:r>
                <a:rPr lang="en-US" altLang="ko-KR" sz="2954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return result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539E0F1-4EC1-42FD-9F93-98CD9ABEC437}"/>
                </a:ext>
              </a:extLst>
            </p:cNvPr>
            <p:cNvSpPr txBox="1"/>
            <p:nvPr/>
          </p:nvSpPr>
          <p:spPr>
            <a:xfrm>
              <a:off x="2936776" y="2492896"/>
              <a:ext cx="2610437" cy="20700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954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 = </a:t>
              </a:r>
              <a:r>
                <a:rPr lang="en-US" altLang="ko-KR" sz="2954" dirty="0">
                  <a:solidFill>
                    <a:schemeClr val="accent6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sum(1,2)</a:t>
              </a:r>
            </a:p>
            <a:p>
              <a:r>
                <a:rPr lang="en-US" altLang="ko-KR" sz="2954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 = </a:t>
              </a:r>
              <a:r>
                <a:rPr lang="en-US" altLang="ko-KR" sz="2954" dirty="0">
                  <a:solidFill>
                    <a:schemeClr val="accent6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sum(3,4)</a:t>
              </a:r>
            </a:p>
            <a:p>
              <a:r>
                <a:rPr lang="en-US" altLang="ko-KR" sz="2954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print(x)</a:t>
              </a:r>
            </a:p>
            <a:p>
              <a:r>
                <a:rPr lang="en-US" altLang="ko-KR" sz="2954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print(y)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97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BB054E-84A4-4F77-A4B9-E0027E24282F}"/>
              </a:ext>
            </a:extLst>
          </p:cNvPr>
          <p:cNvSpPr txBox="1"/>
          <p:nvPr/>
        </p:nvSpPr>
        <p:spPr>
          <a:xfrm>
            <a:off x="1760182" y="2704542"/>
            <a:ext cx="5623655" cy="774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3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443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매개변수가 없는 함수</a:t>
            </a:r>
            <a:endParaRPr lang="en-US" altLang="ko-KR" sz="4431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931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872148" y="2136339"/>
            <a:ext cx="4137736" cy="2592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6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ko-KR" altLang="en-US" sz="406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함수이름</a:t>
            </a:r>
            <a:r>
              <a:rPr lang="en-US" altLang="ko-KR" sz="406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():</a:t>
            </a:r>
          </a:p>
          <a:p>
            <a:r>
              <a:rPr lang="en-US" altLang="ko-KR" sz="406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…</a:t>
            </a:r>
          </a:p>
          <a:p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return</a:t>
            </a:r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62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리턴값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56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399E4-670C-4443-8EB0-89BE61849494}"/>
              </a:ext>
            </a:extLst>
          </p:cNvPr>
          <p:cNvSpPr txBox="1"/>
          <p:nvPr/>
        </p:nvSpPr>
        <p:spPr>
          <a:xfrm>
            <a:off x="1526622" y="3894283"/>
            <a:ext cx="6047313" cy="128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85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en-US" altLang="ko-KR" sz="25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85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getRandomNumber</a:t>
            </a:r>
            <a:r>
              <a:rPr lang="en-US" altLang="ko-KR" sz="25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85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():</a:t>
            </a:r>
          </a:p>
          <a:p>
            <a:r>
              <a:rPr lang="en-US" altLang="ko-KR" sz="25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number = </a:t>
            </a:r>
            <a:r>
              <a:rPr lang="en-US" altLang="ko-KR" sz="2585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random.randint</a:t>
            </a:r>
            <a:r>
              <a:rPr lang="en-US" altLang="ko-KR" sz="25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(1,10)</a:t>
            </a:r>
          </a:p>
          <a:p>
            <a:r>
              <a:rPr lang="en-US" altLang="ko-KR" sz="25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585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</a:t>
            </a:r>
            <a:r>
              <a:rPr lang="en-US" altLang="ko-KR" sz="25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952B8-2F96-4293-B245-50DE89B72DAC}"/>
              </a:ext>
            </a:extLst>
          </p:cNvPr>
          <p:cNvSpPr txBox="1"/>
          <p:nvPr/>
        </p:nvSpPr>
        <p:spPr>
          <a:xfrm>
            <a:off x="1526622" y="1292388"/>
            <a:ext cx="3048591" cy="168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85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ko-KR" altLang="en-US" sz="2585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5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함수이름</a:t>
            </a:r>
            <a:r>
              <a:rPr lang="en-US" altLang="ko-KR" sz="2585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():</a:t>
            </a:r>
          </a:p>
          <a:p>
            <a:r>
              <a:rPr lang="en-US" altLang="ko-KR" sz="2585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5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</a:t>
            </a:r>
            <a:endParaRPr lang="en-US" altLang="ko-KR" sz="2585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5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…</a:t>
            </a:r>
          </a:p>
          <a:p>
            <a:r>
              <a:rPr lang="en-US" altLang="ko-KR" sz="25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return</a:t>
            </a:r>
            <a:r>
              <a:rPr lang="ko-KR" altLang="en-US" sz="2585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585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리턴값</a:t>
            </a:r>
            <a:endParaRPr lang="en-US" altLang="ko-KR" sz="2585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224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BB054E-84A4-4F77-A4B9-E0027E24282F}"/>
              </a:ext>
            </a:extLst>
          </p:cNvPr>
          <p:cNvSpPr txBox="1"/>
          <p:nvPr/>
        </p:nvSpPr>
        <p:spPr>
          <a:xfrm>
            <a:off x="2013456" y="2704542"/>
            <a:ext cx="5117106" cy="774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3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4431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리턴값이</a:t>
            </a:r>
            <a:r>
              <a:rPr lang="ko-KR" altLang="en-US" sz="443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없는 함수</a:t>
            </a:r>
            <a:endParaRPr lang="en-US" altLang="ko-KR" sz="4431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025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872149" y="2136339"/>
            <a:ext cx="5415265" cy="1967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6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ko-KR" altLang="en-US" sz="406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함수이름</a:t>
            </a:r>
            <a:r>
              <a:rPr lang="en-US" altLang="ko-KR" sz="406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406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</a:t>
            </a:r>
            <a:r>
              <a:rPr lang="en-US" altLang="ko-KR" sz="406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</a:t>
            </a:r>
          </a:p>
          <a:p>
            <a:r>
              <a:rPr lang="en-US" altLang="ko-KR" sz="406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3990447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399E4-670C-4443-8EB0-89BE61849494}"/>
              </a:ext>
            </a:extLst>
          </p:cNvPr>
          <p:cNvSpPr txBox="1"/>
          <p:nvPr/>
        </p:nvSpPr>
        <p:spPr>
          <a:xfrm>
            <a:off x="4622050" y="2434645"/>
            <a:ext cx="4403369" cy="1001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en-US" altLang="ko-KR" sz="295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954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printName</a:t>
            </a:r>
            <a:r>
              <a:rPr lang="en-US" altLang="ko-KR" sz="295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(name):</a:t>
            </a:r>
          </a:p>
          <a:p>
            <a:r>
              <a:rPr lang="en-US" altLang="ko-KR" sz="295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print(name)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14D1EC-67A2-4D91-B8F9-EBED44F2C3BA}"/>
              </a:ext>
            </a:extLst>
          </p:cNvPr>
          <p:cNvSpPr txBox="1"/>
          <p:nvPr/>
        </p:nvSpPr>
        <p:spPr>
          <a:xfrm>
            <a:off x="583865" y="2448850"/>
            <a:ext cx="3986989" cy="1456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ko-KR" altLang="en-US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95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함수이름</a:t>
            </a:r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</a:t>
            </a:r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</a:t>
            </a:r>
          </a:p>
          <a:p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95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</a:t>
            </a:r>
            <a:endParaRPr lang="en-US" altLang="ko-KR" sz="2954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95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1745082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BB054E-84A4-4F77-A4B9-E0027E24282F}"/>
              </a:ext>
            </a:extLst>
          </p:cNvPr>
          <p:cNvSpPr txBox="1"/>
          <p:nvPr/>
        </p:nvSpPr>
        <p:spPr>
          <a:xfrm>
            <a:off x="852884" y="2704542"/>
            <a:ext cx="7438255" cy="774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3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443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</a:t>
            </a:r>
            <a:r>
              <a:rPr lang="en-US" altLang="ko-KR" sz="443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4431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리턴값이</a:t>
            </a:r>
            <a:r>
              <a:rPr lang="ko-KR" altLang="en-US" sz="443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없는 함수</a:t>
            </a:r>
            <a:endParaRPr lang="en-US" altLang="ko-KR" sz="4431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830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01397" y="2448851"/>
            <a:ext cx="3555782" cy="1967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6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ko-KR" altLang="en-US" sz="406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함수이름</a:t>
            </a:r>
            <a:r>
              <a:rPr lang="en-US" altLang="ko-KR" sz="406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():</a:t>
            </a:r>
          </a:p>
          <a:p>
            <a:r>
              <a:rPr lang="en-US" altLang="ko-KR" sz="406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421516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662881" y="2448850"/>
            <a:ext cx="3244799" cy="1796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ko-KR" altLang="en-US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9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함수이름</a:t>
            </a:r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():</a:t>
            </a:r>
          </a:p>
          <a:p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369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</a:t>
            </a:r>
            <a:endParaRPr lang="en-US" altLang="ko-KR" sz="369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369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47B3B2-23C0-4733-8985-485E0775DF39}"/>
              </a:ext>
            </a:extLst>
          </p:cNvPr>
          <p:cNvSpPr txBox="1"/>
          <p:nvPr/>
        </p:nvSpPr>
        <p:spPr>
          <a:xfrm>
            <a:off x="4771407" y="2448850"/>
            <a:ext cx="3864841" cy="12286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ko-KR" altLang="en-US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92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sayHi</a:t>
            </a:r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():</a:t>
            </a:r>
          </a:p>
          <a:p>
            <a:r>
              <a:rPr lang="en-US" altLang="ko-KR" sz="369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369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print(“</a:t>
            </a:r>
            <a:r>
              <a:rPr lang="ko-KR" altLang="en-US" sz="369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안녕</a:t>
            </a:r>
            <a:r>
              <a:rPr lang="en-US" altLang="ko-KR" sz="369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255693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570836"/>
            <a:ext cx="7174523" cy="5849265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4523" b="1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  <a:br>
              <a:rPr lang="en-US" altLang="ko-KR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함수란</a:t>
            </a: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b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만드는 방법</a:t>
            </a:r>
            <a:b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사용하는 방법</a:t>
            </a:r>
            <a:b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매개변수가 없는 함수</a:t>
            </a:r>
            <a:b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585" spc="-138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리턴값이</a:t>
            </a:r>
            <a:r>
              <a:rPr lang="ko-KR" altLang="en-US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없는 함수</a:t>
            </a:r>
            <a:b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</a:t>
            </a:r>
            <a: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585" spc="-138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리턴값이</a:t>
            </a:r>
            <a:r>
              <a:rPr lang="ko-KR" altLang="en-US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모두 없는 함수</a:t>
            </a:r>
            <a:br>
              <a:rPr lang="en-US" altLang="ko-KR" sz="2585" spc="-138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sz="3323" spc="-138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A01813-1224-4057-A734-0167D1762A29}"/>
              </a:ext>
            </a:extLst>
          </p:cNvPr>
          <p:cNvSpPr/>
          <p:nvPr/>
        </p:nvSpPr>
        <p:spPr>
          <a:xfrm>
            <a:off x="5652120" y="0"/>
            <a:ext cx="34918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38"/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325209" y="3073874"/>
            <a:ext cx="2509020" cy="717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62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82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469775" y="3045464"/>
            <a:ext cx="2204451" cy="774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3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43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r>
              <a:rPr lang="en-US" altLang="ko-KR" sz="443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0516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435839" y="2818183"/>
            <a:ext cx="4272323" cy="1228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31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r>
              <a:rPr lang="en-US" altLang="ko-KR" sz="443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(function)</a:t>
            </a:r>
          </a:p>
          <a:p>
            <a:pPr algn="ctr"/>
            <a:r>
              <a:rPr lang="en-US" altLang="ko-KR" sz="2954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954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작업을 수행하는 명령블록</a:t>
            </a:r>
            <a:endParaRPr lang="en-US" altLang="ko-KR" sz="2954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49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BB054E-84A4-4F77-A4B9-E0027E24282F}"/>
              </a:ext>
            </a:extLst>
          </p:cNvPr>
          <p:cNvSpPr txBox="1"/>
          <p:nvPr/>
        </p:nvSpPr>
        <p:spPr>
          <a:xfrm>
            <a:off x="1503697" y="2704542"/>
            <a:ext cx="6136616" cy="1456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31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반복적으로 </a:t>
            </a:r>
            <a:r>
              <a:rPr lang="ko-KR" altLang="en-US" sz="443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계속 사용되는 </a:t>
            </a:r>
            <a:endParaRPr lang="en-US" altLang="ko-KR" sz="4431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3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코드를 함수로 만든다 </a:t>
            </a:r>
            <a:endParaRPr lang="en-US" altLang="ko-KR" sz="4431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385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BB054E-84A4-4F77-A4B9-E0027E24282F}"/>
              </a:ext>
            </a:extLst>
          </p:cNvPr>
          <p:cNvSpPr txBox="1"/>
          <p:nvPr/>
        </p:nvSpPr>
        <p:spPr>
          <a:xfrm>
            <a:off x="2013454" y="2704542"/>
            <a:ext cx="5117106" cy="774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3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43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만드는 방법</a:t>
            </a:r>
            <a:endParaRPr lang="en-US" altLang="ko-KR" sz="4431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082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872149" y="2136339"/>
            <a:ext cx="5415265" cy="2592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6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ko-KR" altLang="en-US" sz="406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함수이름</a:t>
            </a:r>
            <a:r>
              <a:rPr lang="en-US" altLang="ko-KR" sz="406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406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</a:t>
            </a:r>
            <a:r>
              <a:rPr lang="en-US" altLang="ko-KR" sz="406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</a:t>
            </a:r>
          </a:p>
          <a:p>
            <a:r>
              <a:rPr lang="en-US" altLang="ko-KR" sz="4062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…</a:t>
            </a:r>
          </a:p>
          <a:p>
            <a:r>
              <a:rPr lang="en-US" altLang="ko-KR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return</a:t>
            </a:r>
            <a:r>
              <a:rPr lang="ko-KR" altLang="en-US" sz="4062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4062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리턴값</a:t>
            </a:r>
            <a:endParaRPr lang="en-US" altLang="ko-KR" sz="4062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63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170221" y="2477260"/>
            <a:ext cx="3345339" cy="1456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en-US" altLang="ko-KR" sz="295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sum </a:t>
            </a:r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(a, b):</a:t>
            </a:r>
          </a:p>
          <a:p>
            <a:r>
              <a:rPr lang="en-US" altLang="ko-KR" sz="295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result = a + b</a:t>
            </a:r>
          </a:p>
          <a:p>
            <a:r>
              <a:rPr lang="en-US" altLang="ko-KR" sz="295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</a:t>
            </a:r>
            <a:r>
              <a:rPr lang="en-US" altLang="ko-KR" sz="295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result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AD2C7-6575-4676-BAF9-2A34836F93AB}"/>
              </a:ext>
            </a:extLst>
          </p:cNvPr>
          <p:cNvSpPr txBox="1"/>
          <p:nvPr/>
        </p:nvSpPr>
        <p:spPr>
          <a:xfrm>
            <a:off x="450927" y="2477260"/>
            <a:ext cx="4029230" cy="1910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</a:t>
            </a:r>
            <a:r>
              <a:rPr lang="ko-KR" altLang="en-US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95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함수이름</a:t>
            </a:r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</a:t>
            </a:r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):</a:t>
            </a:r>
          </a:p>
          <a:p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95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명령블록</a:t>
            </a:r>
            <a:endParaRPr lang="en-US" altLang="ko-KR" sz="2954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95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…</a:t>
            </a:r>
          </a:p>
          <a:p>
            <a:r>
              <a:rPr lang="en-US" altLang="ko-KR" sz="295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954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</a:t>
            </a:r>
            <a:r>
              <a:rPr lang="ko-KR" altLang="en-US" sz="2954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954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리턴값</a:t>
            </a:r>
            <a:endParaRPr lang="en-US" altLang="ko-KR" sz="2954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1150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BB054E-84A4-4F77-A4B9-E0027E24282F}"/>
              </a:ext>
            </a:extLst>
          </p:cNvPr>
          <p:cNvSpPr txBox="1"/>
          <p:nvPr/>
        </p:nvSpPr>
        <p:spPr>
          <a:xfrm>
            <a:off x="1760180" y="2704542"/>
            <a:ext cx="5623655" cy="774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3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43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사용하는 방법</a:t>
            </a:r>
            <a:endParaRPr lang="en-US" altLang="ko-KR" sz="4431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5767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266</Words>
  <Application>Microsoft Office PowerPoint</Application>
  <PresentationFormat>화면 슬라이드 쇼(4:3)</PresentationFormat>
  <Paragraphs>60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나눔바른고딕</vt:lpstr>
      <vt:lpstr>맑은 고딕</vt:lpstr>
      <vt:lpstr>Arial</vt:lpstr>
      <vt:lpstr>Office 테마</vt:lpstr>
      <vt:lpstr>스타트 코딩  파이썬 기초 9강 함수</vt:lpstr>
      <vt:lpstr>목차 1. 함수란? 2. 함수를 만드는 방법 3. 함수를 사용하는 방법 4. 매개변수가 없는 함수 5. 리턴값이 없는 함수 6. 매개변수, 리턴값이 모두 없는 함수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권 기준</cp:lastModifiedBy>
  <cp:revision>78</cp:revision>
  <cp:lastPrinted>2020-11-01T06:25:25Z</cp:lastPrinted>
  <dcterms:created xsi:type="dcterms:W3CDTF">2006-10-05T04:04:58Z</dcterms:created>
  <dcterms:modified xsi:type="dcterms:W3CDTF">2021-02-08T03:10:51Z</dcterms:modified>
</cp:coreProperties>
</file>