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81" r:id="rId3"/>
    <p:sldId id="268" r:id="rId4"/>
    <p:sldId id="304" r:id="rId5"/>
    <p:sldId id="282" r:id="rId6"/>
    <p:sldId id="293" r:id="rId7"/>
    <p:sldId id="305" r:id="rId8"/>
    <p:sldId id="306" r:id="rId9"/>
    <p:sldId id="308" r:id="rId10"/>
    <p:sldId id="307" r:id="rId11"/>
    <p:sldId id="296" r:id="rId12"/>
    <p:sldId id="297" r:id="rId13"/>
    <p:sldId id="309" r:id="rId14"/>
    <p:sldId id="311" r:id="rId15"/>
    <p:sldId id="298" r:id="rId16"/>
    <p:sldId id="312" r:id="rId17"/>
    <p:sldId id="299" r:id="rId18"/>
    <p:sldId id="314" r:id="rId19"/>
    <p:sldId id="313" r:id="rId20"/>
    <p:sldId id="315" r:id="rId21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0" autoAdjust="0"/>
    <p:restoredTop sz="94660"/>
  </p:normalViewPr>
  <p:slideViewPr>
    <p:cSldViewPr>
      <p:cViewPr varScale="1">
        <p:scale>
          <a:sx n="115" d="100"/>
          <a:sy n="115" d="100"/>
        </p:scale>
        <p:origin x="1339" y="7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29764" y="2828836"/>
            <a:ext cx="58464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작심두달</a:t>
            </a:r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웹크롤링</a:t>
            </a:r>
            <a:endParaRPr lang="en-US" altLang="ko-KR" sz="6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Selenium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233292" y="3105834"/>
            <a:ext cx="543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Selenium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사용법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572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1B55CB-16C6-4952-8909-0C4C57C24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06" y="2604972"/>
            <a:ext cx="5820587" cy="164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33611F-6503-4C5A-B02D-A502363E2D42}"/>
              </a:ext>
            </a:extLst>
          </p:cNvPr>
          <p:cNvSpPr txBox="1"/>
          <p:nvPr/>
        </p:nvSpPr>
        <p:spPr>
          <a:xfrm>
            <a:off x="2255791" y="4365104"/>
            <a:ext cx="5394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브라우저를 자동으로 조작하는 라이브러리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04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784648" y="2619456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준비물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BA7A1-A00A-4272-A594-B6549B94B878}"/>
              </a:ext>
            </a:extLst>
          </p:cNvPr>
          <p:cNvSpPr txBox="1"/>
          <p:nvPr/>
        </p:nvSpPr>
        <p:spPr>
          <a:xfrm>
            <a:off x="560512" y="3867470"/>
            <a:ext cx="4428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크롬 </a:t>
            </a:r>
            <a:r>
              <a:rPr lang="ko-KR" altLang="en-US" sz="2400" dirty="0">
                <a:solidFill>
                  <a:schemeClr val="accent1"/>
                </a:solidFill>
              </a:rPr>
              <a:t>브라우저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버전 확인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크롬 </a:t>
            </a:r>
            <a:r>
              <a:rPr lang="ko-KR" altLang="en-US" sz="2400" dirty="0">
                <a:solidFill>
                  <a:schemeClr val="accent1"/>
                </a:solidFill>
              </a:rPr>
              <a:t>드라이버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다운로드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3. Selenium </a:t>
            </a:r>
            <a:r>
              <a:rPr lang="ko-KR" altLang="en-US" sz="2400" dirty="0">
                <a:solidFill>
                  <a:schemeClr val="accent1"/>
                </a:solidFill>
              </a:rPr>
              <a:t>라이브러리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6F3E53-AE36-4156-9C06-E0F55BF86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75" y="1484784"/>
            <a:ext cx="3198327" cy="905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10A18C-5C47-4997-8E91-FAB8FA36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440" y="2390366"/>
            <a:ext cx="4681347" cy="3323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D0CB84-B573-4FB2-92A9-A80D7634ADA6}"/>
              </a:ext>
            </a:extLst>
          </p:cNvPr>
          <p:cNvSpPr txBox="1"/>
          <p:nvPr/>
        </p:nvSpPr>
        <p:spPr>
          <a:xfrm>
            <a:off x="5688005" y="1484784"/>
            <a:ext cx="3550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 브라우저 버전확인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279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610A18C-5C47-4997-8E91-FAB8FA36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9" y="2390366"/>
            <a:ext cx="4681347" cy="3323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D0CB84-B573-4FB2-92A9-A80D7634ADA6}"/>
              </a:ext>
            </a:extLst>
          </p:cNvPr>
          <p:cNvSpPr txBox="1"/>
          <p:nvPr/>
        </p:nvSpPr>
        <p:spPr>
          <a:xfrm>
            <a:off x="848544" y="1484784"/>
            <a:ext cx="3550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 브라우저 버전확인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B5BB5-DE04-4F5D-800E-1F6B4D780D08}"/>
              </a:ext>
            </a:extLst>
          </p:cNvPr>
          <p:cNvSpPr txBox="1"/>
          <p:nvPr/>
        </p:nvSpPr>
        <p:spPr>
          <a:xfrm>
            <a:off x="5601072" y="1484784"/>
            <a:ext cx="355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 드라이버 다운로드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A76A4-6E57-429D-A437-CD5BC79B1F02}"/>
              </a:ext>
            </a:extLst>
          </p:cNvPr>
          <p:cNvSpPr txBox="1"/>
          <p:nvPr/>
        </p:nvSpPr>
        <p:spPr>
          <a:xfrm>
            <a:off x="5263563" y="4437112"/>
            <a:ext cx="4520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https://chromedriver.chromium.org/downloads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21A1EB-2AC0-49DA-9614-E162E42F0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016" y="2390365"/>
            <a:ext cx="4681346" cy="19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32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A7B5BB5-DE04-4F5D-800E-1F6B4D780D08}"/>
              </a:ext>
            </a:extLst>
          </p:cNvPr>
          <p:cNvSpPr txBox="1"/>
          <p:nvPr/>
        </p:nvSpPr>
        <p:spPr>
          <a:xfrm>
            <a:off x="681948" y="1484784"/>
            <a:ext cx="355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 드라이버 다운로드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A76A4-6E57-429D-A437-CD5BC79B1F02}"/>
              </a:ext>
            </a:extLst>
          </p:cNvPr>
          <p:cNvSpPr txBox="1"/>
          <p:nvPr/>
        </p:nvSpPr>
        <p:spPr>
          <a:xfrm>
            <a:off x="201298" y="4437112"/>
            <a:ext cx="4608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https://chromedriver.chromium.org/downloads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21A1EB-2AC0-49DA-9614-E162E42F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2390365"/>
            <a:ext cx="4681346" cy="192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A2131-A77B-4781-85E7-BF09611260E0}"/>
              </a:ext>
            </a:extLst>
          </p:cNvPr>
          <p:cNvSpPr txBox="1"/>
          <p:nvPr/>
        </p:nvSpPr>
        <p:spPr>
          <a:xfrm>
            <a:off x="5389641" y="1484784"/>
            <a:ext cx="411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Selenium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설치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ECD83D-B286-4D0B-8D08-44293620B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16" y="2398952"/>
            <a:ext cx="4401707" cy="4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0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657" y="2459504"/>
            <a:ext cx="75943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from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selenium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webdriver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driver =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webdriver.Chrome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r"C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:\chromedriver.exe"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"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접속할 웹페이지 주소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  <a:p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driver.get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555BB-0D8C-4807-B782-5046255D8CBA}"/>
              </a:ext>
            </a:extLst>
          </p:cNvPr>
          <p:cNvSpPr txBox="1"/>
          <p:nvPr/>
        </p:nvSpPr>
        <p:spPr>
          <a:xfrm>
            <a:off x="503948" y="1556792"/>
            <a:ext cx="5400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Selenium 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사용방법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9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657" y="2459504"/>
            <a:ext cx="7089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driver.find_element_by_css_selector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("CSS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선택자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555BB-0D8C-4807-B782-5046255D8CBA}"/>
              </a:ext>
            </a:extLst>
          </p:cNvPr>
          <p:cNvSpPr txBox="1"/>
          <p:nvPr/>
        </p:nvSpPr>
        <p:spPr>
          <a:xfrm>
            <a:off x="537657" y="1556792"/>
            <a:ext cx="3681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 선택하기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BC316-6970-498F-B0C4-BC8C9C565957}"/>
              </a:ext>
            </a:extLst>
          </p:cNvPr>
          <p:cNvSpPr txBox="1"/>
          <p:nvPr/>
        </p:nvSpPr>
        <p:spPr>
          <a:xfrm>
            <a:off x="534302" y="3657263"/>
            <a:ext cx="405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클릭하기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글자입력하기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0FE20-547B-40A1-8F95-3B0A199B6F50}"/>
              </a:ext>
            </a:extLst>
          </p:cNvPr>
          <p:cNvSpPr txBox="1"/>
          <p:nvPr/>
        </p:nvSpPr>
        <p:spPr>
          <a:xfrm>
            <a:off x="534302" y="4437112"/>
            <a:ext cx="9352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driver.find_element_by_css_selector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("CSS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선택자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").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click()</a:t>
            </a:r>
          </a:p>
          <a:p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driver.find_element_by_css_selector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("CSS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선택자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").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send_keys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("hi")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230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438540" y="3105834"/>
            <a:ext cx="5028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자동 로그인 프로그램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060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438540" y="3105834"/>
            <a:ext cx="5028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자동 로그인 프로그램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2E245E-08E1-4672-BCFA-260FBFEE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89" y="785443"/>
            <a:ext cx="8040222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24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232559" y="3105834"/>
            <a:ext cx="544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자동 로그인 프로그램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789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16496" y="1484784"/>
            <a:ext cx="509306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뉴스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페이징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뉴스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엑셀저장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뉴스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고도화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Selenium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사용법 정리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로그인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자동화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로그인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자동화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62FED7-0B08-40F6-839C-FBCA1D775AAE}"/>
              </a:ext>
            </a:extLst>
          </p:cNvPr>
          <p:cNvSpPr/>
          <p:nvPr/>
        </p:nvSpPr>
        <p:spPr>
          <a:xfrm>
            <a:off x="6249144" y="0"/>
            <a:ext cx="36568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59AC327-546E-483F-B1D8-7F078A5D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90" y="1033128"/>
            <a:ext cx="6773220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93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254190" y="3105834"/>
            <a:ext cx="539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뉴스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52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282128" y="2782669"/>
            <a:ext cx="224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페이징처리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B17A5-EE03-4193-94AC-CC964D041CBE}"/>
              </a:ext>
            </a:extLst>
          </p:cNvPr>
          <p:cNvSpPr txBox="1"/>
          <p:nvPr/>
        </p:nvSpPr>
        <p:spPr>
          <a:xfrm>
            <a:off x="-1455712" y="3430555"/>
            <a:ext cx="7720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페이지에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접근하여 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가져오는 것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471C8B-54A2-47B2-9BE2-DB7B01CE9759}"/>
              </a:ext>
            </a:extLst>
          </p:cNvPr>
          <p:cNvSpPr/>
          <p:nvPr/>
        </p:nvSpPr>
        <p:spPr>
          <a:xfrm>
            <a:off x="4953000" y="0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21CD6F-5FFB-425D-92C0-46299503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48" y="3161569"/>
            <a:ext cx="4236302" cy="534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4296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48205" y="3105834"/>
            <a:ext cx="5809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지식인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76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036731" y="3105834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엑셀저장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1C6B1-B436-436F-B518-E644C7C63303}"/>
              </a:ext>
            </a:extLst>
          </p:cNvPr>
          <p:cNvSpPr txBox="1"/>
          <p:nvPr/>
        </p:nvSpPr>
        <p:spPr>
          <a:xfrm>
            <a:off x="2346598" y="3672531"/>
            <a:ext cx="52128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크롤링한 데이터를 기록할 수 있도록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엑셀에 저장한다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80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48205" y="3105834"/>
            <a:ext cx="5809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지식인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993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696623" y="3105834"/>
            <a:ext cx="451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예외처리 및 고도화작업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204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241032" y="3105834"/>
            <a:ext cx="451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예외처리 및 고도화작업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076D25-2F0B-4D86-894F-74A8EC4F3512}"/>
              </a:ext>
            </a:extLst>
          </p:cNvPr>
          <p:cNvSpPr/>
          <p:nvPr/>
        </p:nvSpPr>
        <p:spPr>
          <a:xfrm>
            <a:off x="0" y="-1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0F178-03E5-427E-9AEE-E34F659217AC}"/>
              </a:ext>
            </a:extLst>
          </p:cNvPr>
          <p:cNvSpPr txBox="1"/>
          <p:nvPr/>
        </p:nvSpPr>
        <p:spPr>
          <a:xfrm>
            <a:off x="416496" y="2951946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계속하면서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발생한 문제들을 해결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787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268</Words>
  <Application>Microsoft Office PowerPoint</Application>
  <PresentationFormat>A4 용지(210x297mm)</PresentationFormat>
  <Paragraphs>50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122</cp:revision>
  <cp:lastPrinted>2020-11-01T06:25:25Z</cp:lastPrinted>
  <dcterms:created xsi:type="dcterms:W3CDTF">2006-10-05T04:04:58Z</dcterms:created>
  <dcterms:modified xsi:type="dcterms:W3CDTF">2021-02-09T13:15:32Z</dcterms:modified>
</cp:coreProperties>
</file>