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7" r:id="rId7"/>
    <p:sldId id="282" r:id="rId8"/>
    <p:sldId id="285" r:id="rId9"/>
    <p:sldId id="283" r:id="rId10"/>
    <p:sldId id="284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270892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keyword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keyword.kwlist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342583" cy="93610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변수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4157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-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상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PI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3.14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476728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변하지 않는 값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고정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temp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3501008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에러메세지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안내자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307246" cy="432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(temp)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3501008"/>
            <a:ext cx="46085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str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문자열로 바꿔준다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2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700808"/>
            <a:ext cx="7920880" cy="147732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57" y="3452283"/>
            <a:ext cx="4056567" cy="464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175432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9732" y="3831182"/>
            <a:ext cx="4824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정수형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으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로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바꿔준다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1700808"/>
            <a:ext cx="7488832" cy="160043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</a:t>
            </a:r>
            <a:r>
              <a:rPr lang="ko-KR" altLang="en-US" sz="1600" dirty="0" smtClean="0">
                <a:solidFill>
                  <a:srgbClr val="CE9178"/>
                </a:solidFill>
                <a:latin typeface="Consolas"/>
              </a:rPr>
              <a:t>나이는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3831182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문자열을 만들기가 불편하다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8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.format(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1. '{}'.format()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4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규칙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3.3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 이해하기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3.4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3.5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형변환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3.6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2. f-string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6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0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를 구분해서 사용하는 이유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136304" y="2463031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이스케이프문자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032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87374"/>
              </p:ext>
            </p:extLst>
          </p:nvPr>
        </p:nvGraphicFramePr>
        <p:xfrm>
          <a:off x="1526232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한줄</a:t>
                      </a:r>
                      <a:r>
                        <a:rPr lang="ko-KR" altLang="en-US" dirty="0" smtClean="0"/>
                        <a:t> 띄우기</a:t>
                      </a:r>
                      <a:r>
                        <a:rPr lang="en-US" altLang="ko-KR" dirty="0" smtClean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탭</a:t>
                      </a:r>
                      <a:r>
                        <a:rPr lang="en-US" altLang="ko-KR" dirty="0" smtClean="0"/>
                        <a:t>(tab)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역슬래시</a:t>
                      </a:r>
                      <a:r>
                        <a:rPr lang="en-US" altLang="ko-KR" dirty="0" smtClean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따옴표</a:t>
                      </a:r>
                      <a:r>
                        <a:rPr lang="en-US" altLang="ko-KR" dirty="0" smtClean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따옴표</a:t>
                      </a:r>
                      <a:r>
                        <a:rPr lang="en-US" altLang="ko-KR" dirty="0" smtClean="0"/>
                        <a:t>(Double</a:t>
                      </a:r>
                      <a:r>
                        <a:rPr lang="en-US" altLang="ko-KR" baseline="0" dirty="0" smtClean="0"/>
                        <a:t> Quote)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내가 키우는 고양이 이름은 </a:t>
            </a:r>
            <a:r>
              <a:rPr lang="ko-KR" altLang="en-US" dirty="0" err="1" smtClean="0">
                <a:solidFill>
                  <a:srgbClr val="CE9178"/>
                </a:solidFill>
                <a:latin typeface="Consolas"/>
              </a:rPr>
              <a:t>미옹이에요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smtClean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미옹이는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러시안블루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입니다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 </a:t>
            </a:r>
          </a:p>
          <a:p>
            <a:r>
              <a:rPr lang="en-US" altLang="ko-KR" dirty="0" smtClean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 smtClean="0">
                <a:solidFill>
                  <a:srgbClr val="CE9178"/>
                </a:solidFill>
                <a:latin typeface="Consolas"/>
              </a:rPr>
              <a:t>미옹이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 나이는 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3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살이에요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91680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name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미옹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971600" y="45512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195736" y="3615159"/>
            <a:ext cx="5005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러시안블루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4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데이터에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붙여서 기억하기 쉽게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347114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데이터가 고정되어 있지 않고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379</Words>
  <Application>Microsoft Office PowerPoint</Application>
  <PresentationFormat>화면 슬라이드 쇼(4:3)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Python Language basic course       스타트코딩 파이썬 입문 2강 자료형과 변수</vt:lpstr>
      <vt:lpstr>목차  1. 자료(data)란? 2. 자료형(data Type)  2.1 숫자형  2.2 문자형 3. 변수(variable)  3.1 변수를 사용하는 이유  3.2 변수이름 짓는 규칙  3.3 변수 이해하기   3.4 상수 이해하기  3.5 형변환  3.6 문자열 포맷팅</vt:lpstr>
      <vt:lpstr>자료?</vt:lpstr>
      <vt:lpstr>숫자형</vt:lpstr>
      <vt:lpstr>문자형</vt:lpstr>
      <vt:lpstr>'과 "를 구분해서 사용하는 이유?</vt:lpstr>
      <vt:lpstr>변수</vt:lpstr>
      <vt:lpstr>PowerPoint 프레젠테이션</vt:lpstr>
      <vt:lpstr>변수를 사용하는 이유</vt:lpstr>
      <vt:lpstr>변수이름 짓는 규칙</vt:lpstr>
      <vt:lpstr>미리 예약된 이름(키워드)</vt:lpstr>
      <vt:lpstr>변수 이해하기</vt:lpstr>
      <vt:lpstr>상수 이해하기</vt:lpstr>
      <vt:lpstr>형변환</vt:lpstr>
      <vt:lpstr>형변환</vt:lpstr>
      <vt:lpstr>형변환</vt:lpstr>
      <vt:lpstr>형변환</vt:lpstr>
      <vt:lpstr>문자열 포맷팅</vt:lpstr>
      <vt:lpstr>문자열 포맷팅</vt:lpstr>
      <vt:lpstr>문자열 포맷팅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45</cp:revision>
  <dcterms:created xsi:type="dcterms:W3CDTF">2006-10-05T04:04:58Z</dcterms:created>
  <dcterms:modified xsi:type="dcterms:W3CDTF">2020-10-23T03:48:00Z</dcterms:modified>
</cp:coreProperties>
</file>