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F0268-453D-479D-9FE2-DA42EEA6B2A4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3.9 to PATH </a:t>
            </a:r>
            <a:r>
              <a:rPr lang="ko-KR" altLang="en-US" dirty="0">
                <a:solidFill>
                  <a:srgbClr val="FF0000"/>
                </a:solidFill>
              </a:rPr>
              <a:t>꼭 체크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https://youtu.be/YWyfAH1RQD8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327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4강 조건문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32</cp:revision>
  <dcterms:created xsi:type="dcterms:W3CDTF">2006-10-05T04:04:58Z</dcterms:created>
  <dcterms:modified xsi:type="dcterms:W3CDTF">2020-10-31T03:56:46Z</dcterms:modified>
</cp:coreProperties>
</file>