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62" r:id="rId6"/>
    <p:sldId id="271" r:id="rId7"/>
    <p:sldId id="265" r:id="rId8"/>
    <p:sldId id="259" r:id="rId9"/>
    <p:sldId id="26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6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함수</a:t>
            </a: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1DCA95-0AD1-401D-A25C-2CEE659A8D48}"/>
              </a:ext>
            </a:extLst>
          </p:cNvPr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특징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552128" y="318311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초보자가 배우기 쉽다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인기가 많다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참고할 자료가 많다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다양한 분야에 활용 될 수 있다</a:t>
            </a:r>
          </a:p>
        </p:txBody>
      </p:sp>
    </p:spTree>
    <p:extLst>
      <p:ext uri="{BB962C8B-B14F-4D97-AF65-F5344CB8AC3E}">
        <p14:creationId xmlns:p14="http://schemas.microsoft.com/office/powerpoint/2010/main" val="27973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accent4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#include 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&lt;</a:t>
            </a: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stdio.h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&gt;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int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main (void){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printf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 </a:t>
            </a:r>
            <a:r>
              <a:rPr lang="en-US" altLang="ko-KR" sz="3200" dirty="0">
                <a:solidFill>
                  <a:schemeClr val="accent6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“hello” 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return 0;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85800" y="41490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print(“hello”)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9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07" y="3799523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2159"/>
            <a:ext cx="7128793" cy="56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4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5" name="Picture 3" descr="C:\Users\Administrator\Downloads\free-icon-ai-1693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2" y="1772816"/>
            <a:ext cx="2205112" cy="22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활용되는 곳 </a:t>
            </a:r>
          </a:p>
        </p:txBody>
      </p:sp>
      <p:pic>
        <p:nvPicPr>
          <p:cNvPr id="4098" name="Picture 2" descr="C:\Users\Administrator\Downloads\free-icon-big-data-22451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17688"/>
            <a:ext cx="2069728" cy="20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81984"/>
            <a:ext cx="3672408" cy="147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Administrator\Downloads\free-icon-web-crawler-2504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4049936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2208766"/>
            <a:ext cx="7308304" cy="309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4824" y="1628800"/>
            <a:ext cx="395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https://www.python.org/downloads/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342900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99792" y="5517232"/>
            <a:ext cx="372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Python 3.9 to PATH </a:t>
            </a:r>
            <a:r>
              <a:rPr lang="ko-KR" altLang="en-US" dirty="0">
                <a:solidFill>
                  <a:srgbClr val="FF0000"/>
                </a:solidFill>
              </a:rPr>
              <a:t>꼭 체크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3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01632" y="1628800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https://code.visualstudio.com/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8" y="2060848"/>
            <a:ext cx="6588224" cy="393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374055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6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사용법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71800" y="1628800"/>
            <a:ext cx="3541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https://youtu.be/YWyfAH1RQD8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3568" y="28230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영상 참고</a:t>
            </a:r>
          </a:p>
        </p:txBody>
      </p:sp>
    </p:spTree>
    <p:extLst>
      <p:ext uri="{BB962C8B-B14F-4D97-AF65-F5344CB8AC3E}">
        <p14:creationId xmlns:p14="http://schemas.microsoft.com/office/powerpoint/2010/main" val="381493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파이썬의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특징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활용되는 곳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3.1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설치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3.2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(IDE)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설치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6" name="Picture 2" descr="C:\Users\Administrator\Downloads\free-icon-conversation-2753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79" y="3068960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2050" name="Picture 2" descr="C:\Users\Administrator\Downloads\free-icon-conversation-94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2805"/>
            <a:ext cx="2169864" cy="21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ersonal-computer-1869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2582416" cy="2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60" y="3645024"/>
            <a:ext cx="729704" cy="7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429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3397" y="41640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72" y="429309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673" y="2463031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6871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2388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976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9768" y="34716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8600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http://blog.naver.com/PostView.nhn?blogId=tipsware&amp;logNo=221041215416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498" y="2281161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620786"/>
            <a:ext cx="2236697" cy="2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5" y="642806"/>
            <a:ext cx="1638355" cy="16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13" y="343789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31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327</Words>
  <Application>Microsoft Office PowerPoint</Application>
  <PresentationFormat>화면 슬라이드 쇼(4:3)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     스타트코딩 파이썬 입문 6강 함수</vt:lpstr>
      <vt:lpstr>목차  1. 프로그래밍이란 무엇인가? 2. 파이썬이란 무엇인가?  2.1 파이썬의 특징  2.2 파이썬이 활용되는 곳  3. 프로그램 설치  3.1 파이썬 설치  3.2 에디터(IDE) 설치</vt:lpstr>
      <vt:lpstr>Programming?</vt:lpstr>
      <vt:lpstr>Programming?</vt:lpstr>
      <vt:lpstr>0 1</vt:lpstr>
      <vt:lpstr>1000 1011 0100 0101 1111 1000 1000 0011 1100 0100 0000 1100 0000 0011 0100 0101 1111 1100</vt:lpstr>
      <vt:lpstr>어셈블리어</vt:lpstr>
      <vt:lpstr>고급언어</vt:lpstr>
      <vt:lpstr>파이썬?</vt:lpstr>
      <vt:lpstr>파이썬 특징</vt:lpstr>
      <vt:lpstr>#include &lt;stdio.h&gt; int main (void){  printf( “hello” );  return 0; }</vt:lpstr>
      <vt:lpstr>PowerPoint 프레젠테이션</vt:lpstr>
      <vt:lpstr>파이썬이 활용되는 곳 </vt:lpstr>
      <vt:lpstr>파이썬 설치</vt:lpstr>
      <vt:lpstr>에디터(Visual Studio Code) 설치</vt:lpstr>
      <vt:lpstr>Visual Studio Code 사용법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32</cp:revision>
  <dcterms:created xsi:type="dcterms:W3CDTF">2006-10-05T04:04:58Z</dcterms:created>
  <dcterms:modified xsi:type="dcterms:W3CDTF">2020-10-31T03:57:02Z</dcterms:modified>
</cp:coreProperties>
</file>