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2" r:id="rId7"/>
    <p:sldId id="285" r:id="rId8"/>
    <p:sldId id="283" r:id="rId9"/>
    <p:sldId id="284" r:id="rId10"/>
    <p:sldId id="286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 smtClean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2.1 </a:t>
            </a:r>
            <a:r>
              <a:rPr lang="ko-KR" altLang="en-US" sz="36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3.1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3.2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is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smtClean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입니다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 smtClean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 smtClean="0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 smtClean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</a:t>
            </a:r>
            <a:r>
              <a:rPr lang="en-US" altLang="ko-KR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91680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71600" y="45512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195736" y="3615159"/>
            <a:ext cx="5005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205</Words>
  <Application>Microsoft Office PowerPoint</Application>
  <PresentationFormat>화면 슬라이드 쇼(4:3)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</vt:lpstr>
      <vt:lpstr>자료?</vt:lpstr>
      <vt:lpstr>숫자형</vt:lpstr>
      <vt:lpstr>문자형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37</cp:revision>
  <dcterms:created xsi:type="dcterms:W3CDTF">2006-10-05T04:04:58Z</dcterms:created>
  <dcterms:modified xsi:type="dcterms:W3CDTF">2020-10-19T15:44:31Z</dcterms:modified>
</cp:coreProperties>
</file>