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305" r:id="rId2"/>
    <p:sldId id="291" r:id="rId3"/>
    <p:sldId id="292" r:id="rId4"/>
    <p:sldId id="310" r:id="rId5"/>
    <p:sldId id="322" r:id="rId6"/>
    <p:sldId id="323" r:id="rId7"/>
    <p:sldId id="326" r:id="rId8"/>
    <p:sldId id="311" r:id="rId9"/>
    <p:sldId id="324" r:id="rId10"/>
    <p:sldId id="325" r:id="rId11"/>
    <p:sldId id="289" r:id="rId12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4660"/>
  </p:normalViewPr>
  <p:slideViewPr>
    <p:cSldViewPr>
      <p:cViewPr varScale="1">
        <p:scale>
          <a:sx n="115" d="100"/>
          <a:sy n="115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3917866" y="2036844"/>
            <a:ext cx="4356271" cy="2296827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4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4930238" y="2502301"/>
            <a:ext cx="2392881" cy="619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4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4014059" y="5760527"/>
            <a:ext cx="419403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63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2021. </a:t>
            </a:r>
            <a:r>
              <a:rPr lang="en-US" altLang="ko-KR" sz="1363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363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363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363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363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2784683" y="941930"/>
            <a:ext cx="6622637" cy="925674"/>
          </a:xfrm>
          <a:prstGeom prst="rect">
            <a:avLst/>
          </a:prstGeom>
        </p:spPr>
        <p:txBody>
          <a:bodyPr vert="horz" lIns="77913" tIns="38957" rIns="77913" bIns="38957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386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3750" spc="-127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4884472" y="1972132"/>
            <a:ext cx="2454237" cy="659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4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84684" y="1649682"/>
            <a:ext cx="6622637" cy="2438565"/>
          </a:xfrm>
        </p:spPr>
        <p:txBody>
          <a:bodyPr>
            <a:noAutofit/>
          </a:bodyPr>
          <a:lstStyle/>
          <a:p>
            <a:r>
              <a:rPr lang="ko-KR" altLang="en-US" sz="3408" b="1" spc="-127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씸플한</a:t>
            </a: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파이썬</a:t>
            </a:r>
            <a:b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code </a:t>
            </a: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79813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97909" y="3102283"/>
            <a:ext cx="599619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사용방법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33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08739" y="504368"/>
            <a:ext cx="7174523" cy="584926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523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Visual Studio Code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 편집기를 사용하는 이유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Visual Studio Code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Visual Studio Code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사용방법</a:t>
            </a:r>
            <a:endParaRPr lang="ko-KR" altLang="en-US" sz="3323" spc="-13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8772128" y="0"/>
            <a:ext cx="34198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8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941087" y="3102283"/>
            <a:ext cx="430983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211510" y="2814665"/>
            <a:ext cx="3768980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 편집기를 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 이유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260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FFDC5D-4115-4367-97CE-5A1D27BA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290604"/>
            <a:ext cx="2133898" cy="22767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2C8FC4-9FA9-4C6E-B76C-B014420B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3" y="980728"/>
            <a:ext cx="2676899" cy="2248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5BFE16-3280-46A8-929E-5F629815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70" y="3861049"/>
            <a:ext cx="2381582" cy="22196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453A1A-0B2C-4670-A1A9-723039B44E67}"/>
              </a:ext>
            </a:extLst>
          </p:cNvPr>
          <p:cNvSpPr/>
          <p:nvPr/>
        </p:nvSpPr>
        <p:spPr>
          <a:xfrm>
            <a:off x="6816080" y="620688"/>
            <a:ext cx="3240360" cy="56886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8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238EA8-4C01-45C3-B5CA-5C4E40A1B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49" y="2300130"/>
            <a:ext cx="1848108" cy="2257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74C32F-3EAF-44B1-BFC3-76BFE650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5" y="2300130"/>
            <a:ext cx="2152950" cy="22482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4026F0-3C06-415C-A6C2-6FB5A96C73AB}"/>
              </a:ext>
            </a:extLst>
          </p:cNvPr>
          <p:cNvSpPr/>
          <p:nvPr/>
        </p:nvSpPr>
        <p:spPr>
          <a:xfrm>
            <a:off x="7176120" y="2060848"/>
            <a:ext cx="2592288" cy="26642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0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422306" y="2814665"/>
            <a:ext cx="3347391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편집기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사용시 장점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17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87DC30-5FCF-40C2-8D36-B812FF6FA4B1}"/>
              </a:ext>
            </a:extLst>
          </p:cNvPr>
          <p:cNvSpPr txBox="1"/>
          <p:nvPr/>
        </p:nvSpPr>
        <p:spPr>
          <a:xfrm>
            <a:off x="4016746" y="1760342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 및 파일을 쉽게 정리가능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F295F-A986-428F-9B6A-EAE0545CC3D3}"/>
              </a:ext>
            </a:extLst>
          </p:cNvPr>
          <p:cNvSpPr txBox="1"/>
          <p:nvPr/>
        </p:nvSpPr>
        <p:spPr>
          <a:xfrm>
            <a:off x="4290858" y="3677444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오류수정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쉽다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F7ADD-3773-4763-9104-46A9CFCD91B7}"/>
              </a:ext>
            </a:extLst>
          </p:cNvPr>
          <p:cNvSpPr txBox="1"/>
          <p:nvPr/>
        </p:nvSpPr>
        <p:spPr>
          <a:xfrm>
            <a:off x="4668367" y="2718893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자동완성 기능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CA2F7-C1E8-4506-A67C-23D6D9338DD8}"/>
              </a:ext>
            </a:extLst>
          </p:cNvPr>
          <p:cNvSpPr txBox="1"/>
          <p:nvPr/>
        </p:nvSpPr>
        <p:spPr>
          <a:xfrm>
            <a:off x="4394252" y="4635995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유용한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단축키들이 많다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7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519497" y="3102283"/>
            <a:ext cx="515301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23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98</Words>
  <Application>Microsoft Office PowerPoint</Application>
  <PresentationFormat>와이드스크린</PresentationFormat>
  <Paragraphs>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나눔바른고딕</vt:lpstr>
      <vt:lpstr>맑은 고딕</vt:lpstr>
      <vt:lpstr>Arial</vt:lpstr>
      <vt:lpstr>Office 테마</vt:lpstr>
      <vt:lpstr>씸플한 파이썬  파이썬 기초 2강 Python VS code 연동</vt:lpstr>
      <vt:lpstr>목차 1. Visual Studio Code란? 2. 소스코드 편집기를 사용하는 이유 3. Visual Studio Code 설치 4. Visual Studio Code 사용방법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108</cp:revision>
  <cp:lastPrinted>2020-11-01T06:25:25Z</cp:lastPrinted>
  <dcterms:created xsi:type="dcterms:W3CDTF">2006-10-05T04:04:58Z</dcterms:created>
  <dcterms:modified xsi:type="dcterms:W3CDTF">2021-02-15T04:23:06Z</dcterms:modified>
</cp:coreProperties>
</file>