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92" r:id="rId2"/>
    <p:sldId id="347" r:id="rId3"/>
    <p:sldId id="332" r:id="rId4"/>
    <p:sldId id="333" r:id="rId5"/>
    <p:sldId id="334" r:id="rId6"/>
    <p:sldId id="331" r:id="rId7"/>
    <p:sldId id="310" r:id="rId8"/>
    <p:sldId id="327" r:id="rId9"/>
    <p:sldId id="344" r:id="rId10"/>
    <p:sldId id="330" r:id="rId11"/>
    <p:sldId id="335" r:id="rId12"/>
    <p:sldId id="336" r:id="rId13"/>
    <p:sldId id="345" r:id="rId14"/>
    <p:sldId id="346" r:id="rId15"/>
    <p:sldId id="289" r:id="rId16"/>
    <p:sldId id="339" r:id="rId17"/>
    <p:sldId id="340" r:id="rId18"/>
    <p:sldId id="341" r:id="rId19"/>
    <p:sldId id="342" r:id="rId20"/>
    <p:sldId id="343" r:id="rId21"/>
    <p:sldId id="338" r:id="rId22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4660"/>
  </p:normalViewPr>
  <p:slideViewPr>
    <p:cSldViewPr>
      <p:cViewPr varScale="1">
        <p:scale>
          <a:sx n="115" d="100"/>
          <a:sy n="115" d="100"/>
        </p:scale>
        <p:origin x="61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2" y="1268760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07707-B4DF-4EA6-B583-6DB58C459034}"/>
              </a:ext>
            </a:extLst>
          </p:cNvPr>
          <p:cNvSpPr txBox="1"/>
          <p:nvPr/>
        </p:nvSpPr>
        <p:spPr>
          <a:xfrm>
            <a:off x="2567608" y="2297107"/>
            <a:ext cx="102784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</a:t>
            </a:r>
            <a:endParaRPr lang="en-US" altLang="ko-KR" sz="3692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232A8-6926-4AC0-B351-00EF9C1BD328}"/>
              </a:ext>
            </a:extLst>
          </p:cNvPr>
          <p:cNvSpPr txBox="1"/>
          <p:nvPr/>
        </p:nvSpPr>
        <p:spPr>
          <a:xfrm>
            <a:off x="8596547" y="2297107"/>
            <a:ext cx="102784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실수</a:t>
            </a:r>
            <a:endParaRPr lang="en-US" altLang="ko-KR" sz="3692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48AD3-64D7-462B-87B3-C781C92A4B90}"/>
              </a:ext>
            </a:extLst>
          </p:cNvPr>
          <p:cNvSpPr txBox="1"/>
          <p:nvPr/>
        </p:nvSpPr>
        <p:spPr>
          <a:xfrm>
            <a:off x="1929612" y="3079082"/>
            <a:ext cx="23038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-1, 0, 1, 3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9D8FC-6CB9-4811-8861-9D86B84F75FB}"/>
              </a:ext>
            </a:extLst>
          </p:cNvPr>
          <p:cNvSpPr txBox="1"/>
          <p:nvPr/>
        </p:nvSpPr>
        <p:spPr>
          <a:xfrm>
            <a:off x="7248421" y="3081111"/>
            <a:ext cx="372409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-1.5, 0,1.2, 3.14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9A1D2-60C2-4043-9929-6F1C8DC452DF}"/>
              </a:ext>
            </a:extLst>
          </p:cNvPr>
          <p:cNvSpPr txBox="1"/>
          <p:nvPr/>
        </p:nvSpPr>
        <p:spPr>
          <a:xfrm>
            <a:off x="1719298" y="3923502"/>
            <a:ext cx="272446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(integer)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722FA-9AE9-4020-B557-FAF6C2697776}"/>
              </a:ext>
            </a:extLst>
          </p:cNvPr>
          <p:cNvSpPr txBox="1"/>
          <p:nvPr/>
        </p:nvSpPr>
        <p:spPr>
          <a:xfrm>
            <a:off x="8539223" y="3923502"/>
            <a:ext cx="114249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7555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2" y="1988840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07707-B4DF-4EA6-B583-6DB58C459034}"/>
              </a:ext>
            </a:extLst>
          </p:cNvPr>
          <p:cNvSpPr txBox="1"/>
          <p:nvPr/>
        </p:nvSpPr>
        <p:spPr>
          <a:xfrm>
            <a:off x="1559496" y="3488578"/>
            <a:ext cx="3102131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촉촉한 </a:t>
            </a:r>
            <a:r>
              <a:rPr lang="ko-KR" altLang="en-US" sz="3692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초코칩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232A8-6926-4AC0-B351-00EF9C1BD328}"/>
              </a:ext>
            </a:extLst>
          </p:cNvPr>
          <p:cNvSpPr txBox="1"/>
          <p:nvPr/>
        </p:nvSpPr>
        <p:spPr>
          <a:xfrm>
            <a:off x="7752184" y="3488578"/>
            <a:ext cx="268054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상큼한 젤리</a:t>
            </a:r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9A1D2-60C2-4043-9929-6F1C8DC452DF}"/>
              </a:ext>
            </a:extLst>
          </p:cNvPr>
          <p:cNvSpPr txBox="1"/>
          <p:nvPr/>
        </p:nvSpPr>
        <p:spPr>
          <a:xfrm>
            <a:off x="4744563" y="2630534"/>
            <a:ext cx="270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(String)</a:t>
            </a:r>
          </a:p>
        </p:txBody>
      </p:sp>
    </p:spTree>
    <p:extLst>
      <p:ext uri="{BB962C8B-B14F-4D97-AF65-F5344CB8AC3E}">
        <p14:creationId xmlns:p14="http://schemas.microsoft.com/office/powerpoint/2010/main" val="3221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072830" y="3073874"/>
            <a:ext cx="1004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수진이는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촉촉한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초코칩이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먹고 싶다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생각했다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24565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278816" y="3073874"/>
            <a:ext cx="963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수진이는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촉촉한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초코칩이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먹고 싶다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말했다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23765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834784" y="3073874"/>
            <a:ext cx="105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수진이는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촉촉한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초코칩이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먹고 싶다</a:t>
            </a:r>
            <a:r>
              <a:rPr lang="en-US" altLang="ko-KR" sz="36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말했다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5020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376619" y="3073874"/>
            <a:ext cx="3438762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이스케이프문자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2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376619" y="3073874"/>
            <a:ext cx="3438762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이스케이프문자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B6D5E60-AD7E-4BBA-9BC5-4519C2D5C6D8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559623"/>
          <a:ext cx="6096000" cy="3738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한줄</a:t>
                      </a:r>
                      <a:r>
                        <a:rPr lang="ko-KR" altLang="en-US" dirty="0"/>
                        <a:t> 띄우기</a:t>
                      </a:r>
                      <a:r>
                        <a:rPr lang="en-US" altLang="ko-KR" dirty="0"/>
                        <a:t>(Line Feed)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탭</a:t>
                      </a:r>
                      <a:r>
                        <a:rPr lang="en-US" altLang="ko-KR" dirty="0"/>
                        <a:t>(tab)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역슬래시</a:t>
                      </a:r>
                      <a:r>
                        <a:rPr lang="en-US" altLang="ko-KR" dirty="0"/>
                        <a:t>(backslash)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작은 따옴표</a:t>
                      </a:r>
                      <a:r>
                        <a:rPr lang="en-US" altLang="ko-KR" dirty="0"/>
                        <a:t>(Single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큰 따옴표</a:t>
                      </a:r>
                      <a:r>
                        <a:rPr lang="en-US" altLang="ko-KR" dirty="0"/>
                        <a:t>(Double</a:t>
                      </a:r>
                      <a:r>
                        <a:rPr lang="en-US" altLang="ko-KR" baseline="0" dirty="0"/>
                        <a:t>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23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538796" y="3073874"/>
            <a:ext cx="1114408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305540" y="3073874"/>
            <a:ext cx="7580921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저장할 공간 </a:t>
            </a:r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집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24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108116" y="3070280"/>
            <a:ext cx="3975768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변수이름 </a:t>
            </a:r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56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686006" y="3102283"/>
            <a:ext cx="282000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강의의 차별화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7176120" y="2132619"/>
            <a:ext cx="4225387" cy="2592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 = "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마스터이</a:t>
            </a:r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level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5</a:t>
            </a: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health = 800</a:t>
            </a: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attack = 90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330ECC-B521-4527-9B32-EA512EA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628800"/>
            <a:ext cx="33134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78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90459" y="3102283"/>
            <a:ext cx="661110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 필요한 내용들 만으로 구성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54158" y="3102283"/>
            <a:ext cx="6083717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여러분들이 좋아할 만한 주제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1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579143" y="3102283"/>
            <a:ext cx="5033750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재밌게 배워봅시다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686004" y="3102283"/>
            <a:ext cx="282000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자료형과 변수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2" y="3098749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60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020752" y="2768498"/>
            <a:ext cx="415049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자료의 형태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3FFDC-CCE1-4446-9FEB-BDE6574B3FBA}"/>
              </a:ext>
            </a:extLst>
          </p:cNvPr>
          <p:cNvSpPr txBox="1"/>
          <p:nvPr/>
        </p:nvSpPr>
        <p:spPr>
          <a:xfrm>
            <a:off x="5375920" y="3429000"/>
            <a:ext cx="3201518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형태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3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224592" y="3098749"/>
            <a:ext cx="774282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불린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85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172</Words>
  <Application>Microsoft Office PowerPoint</Application>
  <PresentationFormat>와이드스크린</PresentationFormat>
  <Paragraphs>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120</cp:revision>
  <cp:lastPrinted>2020-11-01T06:25:25Z</cp:lastPrinted>
  <dcterms:created xsi:type="dcterms:W3CDTF">2006-10-05T04:04:58Z</dcterms:created>
  <dcterms:modified xsi:type="dcterms:W3CDTF">2021-02-19T10:47:33Z</dcterms:modified>
</cp:coreProperties>
</file>