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81" r:id="rId3"/>
    <p:sldId id="268" r:id="rId4"/>
    <p:sldId id="304" r:id="rId5"/>
    <p:sldId id="282" r:id="rId6"/>
    <p:sldId id="318" r:id="rId7"/>
    <p:sldId id="293" r:id="rId8"/>
    <p:sldId id="316" r:id="rId9"/>
    <p:sldId id="317" r:id="rId10"/>
    <p:sldId id="305" r:id="rId11"/>
    <p:sldId id="306" r:id="rId12"/>
    <p:sldId id="308" r:id="rId13"/>
    <p:sldId id="319" r:id="rId14"/>
    <p:sldId id="320" r:id="rId15"/>
    <p:sldId id="307" r:id="rId16"/>
    <p:sldId id="321" r:id="rId17"/>
    <p:sldId id="299" r:id="rId18"/>
    <p:sldId id="322" r:id="rId19"/>
    <p:sldId id="323" r:id="rId20"/>
    <p:sldId id="313" r:id="rId21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0" autoAdjust="0"/>
    <p:restoredTop sz="94660"/>
  </p:normalViewPr>
  <p:slideViewPr>
    <p:cSldViewPr>
      <p:cViewPr varScale="1">
        <p:scale>
          <a:sx n="65" d="100"/>
          <a:sy n="65" d="100"/>
        </p:scale>
        <p:origin x="1218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Selenium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심화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52914" y="3105834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유튜브 댓글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9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520568" y="310583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 이벤트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20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447019" y="3105834"/>
            <a:ext cx="410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 이벤트 페이지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076D25-2F0B-4D86-894F-74A8EC4F3512}"/>
              </a:ext>
            </a:extLst>
          </p:cNvPr>
          <p:cNvSpPr/>
          <p:nvPr/>
        </p:nvSpPr>
        <p:spPr>
          <a:xfrm>
            <a:off x="0" y="-1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0F178-03E5-427E-9AEE-E34F659217AC}"/>
              </a:ext>
            </a:extLst>
          </p:cNvPr>
          <p:cNvSpPr txBox="1"/>
          <p:nvPr/>
        </p:nvSpPr>
        <p:spPr>
          <a:xfrm>
            <a:off x="536723" y="2951946"/>
            <a:ext cx="3951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페이징을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이벤트가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발생할 때 처리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78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331ABB-CE0B-4952-A2A7-91A003B331F5}"/>
              </a:ext>
            </a:extLst>
          </p:cNvPr>
          <p:cNvGrpSpPr/>
          <p:nvPr/>
        </p:nvGrpSpPr>
        <p:grpSpPr>
          <a:xfrm>
            <a:off x="634580" y="2556773"/>
            <a:ext cx="8636852" cy="1744454"/>
            <a:chOff x="634580" y="2782669"/>
            <a:chExt cx="8636852" cy="17444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332A50-CC0E-4C7E-B47E-E7CFBA7B423B}"/>
                </a:ext>
              </a:extLst>
            </p:cNvPr>
            <p:cNvSpPr txBox="1"/>
            <p:nvPr/>
          </p:nvSpPr>
          <p:spPr>
            <a:xfrm>
              <a:off x="634580" y="3573016"/>
              <a:ext cx="86368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body = </a:t>
              </a:r>
              <a:r>
                <a:rPr lang="en-US" altLang="ko-KR" sz="2800" dirty="0" err="1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driver.find_element_by_css_selector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("</a:t>
              </a:r>
              <a:r>
                <a: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body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")</a:t>
              </a:r>
            </a:p>
            <a:p>
              <a:r>
                <a:rPr lang="en-US" altLang="ko-KR" sz="2800" dirty="0" err="1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body.send_keys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dirty="0" err="1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Keys.END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9F7039-65FA-4976-B570-5C47026CD52F}"/>
                </a:ext>
              </a:extLst>
            </p:cNvPr>
            <p:cNvSpPr txBox="1"/>
            <p:nvPr/>
          </p:nvSpPr>
          <p:spPr>
            <a:xfrm>
              <a:off x="3572655" y="2782669"/>
              <a:ext cx="27606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스크롤 내리기</a:t>
              </a:r>
              <a:endPara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82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75262" y="3347120"/>
            <a:ext cx="59554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 스크롤 높이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스크롤 높이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계산해서 차이가 </a:t>
            </a:r>
            <a:r>
              <a:rPr lang="en-US" altLang="ko-KR" sz="2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때까지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F7039-65FA-4976-B570-5C47026CD52F}"/>
              </a:ext>
            </a:extLst>
          </p:cNvPr>
          <p:cNvSpPr txBox="1"/>
          <p:nvPr/>
        </p:nvSpPr>
        <p:spPr>
          <a:xfrm>
            <a:off x="2180449" y="2556773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 페이지 끝까지 내리기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75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46106E9-11B4-427E-9290-1EA82C8CD89E}"/>
              </a:ext>
            </a:extLst>
          </p:cNvPr>
          <p:cNvGrpSpPr/>
          <p:nvPr/>
        </p:nvGrpSpPr>
        <p:grpSpPr>
          <a:xfrm>
            <a:off x="1589578" y="2782669"/>
            <a:ext cx="6726841" cy="1313567"/>
            <a:chOff x="1589578" y="2782669"/>
            <a:chExt cx="6726841" cy="13135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332A50-CC0E-4C7E-B47E-E7CFBA7B423B}"/>
                </a:ext>
              </a:extLst>
            </p:cNvPr>
            <p:cNvSpPr txBox="1"/>
            <p:nvPr/>
          </p:nvSpPr>
          <p:spPr>
            <a:xfrm>
              <a:off x="1589578" y="3573016"/>
              <a:ext cx="6726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driver.</a:t>
              </a:r>
              <a:r>
                <a:rPr lang="en-US" altLang="ko-KR" sz="2800" dirty="0" err="1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execute_script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("</a:t>
              </a:r>
              <a:r>
                <a:rPr lang="ko-KR" altLang="en-US" sz="2800" dirty="0" err="1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자바스크립트코드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")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9F7039-65FA-4976-B570-5C47026CD52F}"/>
                </a:ext>
              </a:extLst>
            </p:cNvPr>
            <p:cNvSpPr txBox="1"/>
            <p:nvPr/>
          </p:nvSpPr>
          <p:spPr>
            <a:xfrm>
              <a:off x="2748711" y="2782669"/>
              <a:ext cx="4408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자바스크립트 실행하기</a:t>
              </a:r>
              <a:endPara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5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46106E9-11B4-427E-9290-1EA82C8CD89E}"/>
              </a:ext>
            </a:extLst>
          </p:cNvPr>
          <p:cNvGrpSpPr/>
          <p:nvPr/>
        </p:nvGrpSpPr>
        <p:grpSpPr>
          <a:xfrm>
            <a:off x="822548" y="2782669"/>
            <a:ext cx="8260916" cy="1313567"/>
            <a:chOff x="822548" y="2782669"/>
            <a:chExt cx="8260916" cy="13135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332A50-CC0E-4C7E-B47E-E7CFBA7B423B}"/>
                </a:ext>
              </a:extLst>
            </p:cNvPr>
            <p:cNvSpPr txBox="1"/>
            <p:nvPr/>
          </p:nvSpPr>
          <p:spPr>
            <a:xfrm>
              <a:off x="822548" y="3573016"/>
              <a:ext cx="8260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return </a:t>
              </a:r>
              <a:r>
                <a:rPr lang="en-US" altLang="ko-KR" sz="2800" dirty="0" err="1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document.documentElement.scrollHeight</a:t>
              </a:r>
              <a:endPara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9F7039-65FA-4976-B570-5C47026CD52F}"/>
                </a:ext>
              </a:extLst>
            </p:cNvPr>
            <p:cNvSpPr txBox="1"/>
            <p:nvPr/>
          </p:nvSpPr>
          <p:spPr>
            <a:xfrm>
              <a:off x="2902600" y="2782669"/>
              <a:ext cx="4100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스크롤 위치 계산하기</a:t>
              </a:r>
              <a:endPara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18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76880" y="3105834"/>
            <a:ext cx="595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 자동 좋아요 프로그램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06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76880" y="3105834"/>
            <a:ext cx="595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 자동 좋아요 프로그램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62F98E-6478-4665-99DB-08F57F61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84" y="609206"/>
            <a:ext cx="739243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2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76880" y="3105834"/>
            <a:ext cx="595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 자동 좋아요 프로그램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5D2FD-6849-4EDF-9940-209A3220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67" y="852128"/>
            <a:ext cx="888806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16496" y="1043732"/>
            <a:ext cx="402065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이메일 자동화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iframe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유튜브 댓글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처리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인스타그램 자동 좋아요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try except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</a:t>
            </a:r>
            <a:r>
              <a:rPr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설명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62FED7-0B08-40F6-839C-FBCA1D775AAE}"/>
              </a:ext>
            </a:extLst>
          </p:cNvPr>
          <p:cNvSpPr/>
          <p:nvPr/>
        </p:nvSpPr>
        <p:spPr>
          <a:xfrm>
            <a:off x="6249144" y="0"/>
            <a:ext cx="36568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76884" y="3105834"/>
            <a:ext cx="595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맞춤형 </a:t>
            </a:r>
            <a:r>
              <a:rPr lang="ko-KR" altLang="en-US" sz="360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 설명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78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52913" y="3105834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이메일 자동화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25446" y="2782669"/>
            <a:ext cx="235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iframe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B17A5-EE03-4193-94AC-CC964D041CBE}"/>
              </a:ext>
            </a:extLst>
          </p:cNvPr>
          <p:cNvSpPr txBox="1"/>
          <p:nvPr/>
        </p:nvSpPr>
        <p:spPr>
          <a:xfrm>
            <a:off x="-1455712" y="3430555"/>
            <a:ext cx="772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 안에 또다른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웹페이지가 있는 것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471C8B-54A2-47B2-9BE2-DB7B01CE9759}"/>
              </a:ext>
            </a:extLst>
          </p:cNvPr>
          <p:cNvSpPr/>
          <p:nvPr/>
        </p:nvSpPr>
        <p:spPr>
          <a:xfrm>
            <a:off x="4953000" y="0"/>
            <a:ext cx="4953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3F6CEE-F9FE-4FCC-81F1-8112876E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78" y="2673810"/>
            <a:ext cx="4738043" cy="1507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429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66677" y="310583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 전환하기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C2B175-B0D2-407B-B636-44E47EAA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292"/>
            <a:ext cx="9906000" cy="48894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ED6946-A45F-4084-A9E8-BE7FCFDE7CED}"/>
              </a:ext>
            </a:extLst>
          </p:cNvPr>
          <p:cNvSpPr/>
          <p:nvPr/>
        </p:nvSpPr>
        <p:spPr>
          <a:xfrm>
            <a:off x="1208584" y="2636912"/>
            <a:ext cx="8568951" cy="30963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26FEB-868A-4433-92D4-A012C362239F}"/>
              </a:ext>
            </a:extLst>
          </p:cNvPr>
          <p:cNvSpPr txBox="1"/>
          <p:nvPr/>
        </p:nvSpPr>
        <p:spPr>
          <a:xfrm>
            <a:off x="1220017" y="2665970"/>
            <a:ext cx="234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안쪽 프레임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18C06-72C2-4D5E-B9DE-29DEC5F8DC00}"/>
              </a:ext>
            </a:extLst>
          </p:cNvPr>
          <p:cNvSpPr/>
          <p:nvPr/>
        </p:nvSpPr>
        <p:spPr>
          <a:xfrm>
            <a:off x="0" y="1010758"/>
            <a:ext cx="9906000" cy="488941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CF346-F137-4380-82D9-8ABCF899619B}"/>
              </a:ext>
            </a:extLst>
          </p:cNvPr>
          <p:cNvSpPr txBox="1"/>
          <p:nvPr/>
        </p:nvSpPr>
        <p:spPr>
          <a:xfrm>
            <a:off x="128464" y="1177504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바깥쪽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3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116854" y="1901714"/>
            <a:ext cx="767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driver.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switch_to.frame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프레임이름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0F7AB-2FDA-400B-B6F8-C1A628F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48" y="2872952"/>
            <a:ext cx="6548877" cy="2083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1F1AF5-8D60-411D-ABD4-1D74A5578479}"/>
              </a:ext>
            </a:extLst>
          </p:cNvPr>
          <p:cNvSpPr/>
          <p:nvPr/>
        </p:nvSpPr>
        <p:spPr>
          <a:xfrm>
            <a:off x="2576723" y="2800944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90638" y="3105834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프레임으로 돌아오기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3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56331" y="3105834"/>
            <a:ext cx="7393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driver.switch_to.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default_content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97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188</Words>
  <Application>Microsoft Office PowerPoint</Application>
  <PresentationFormat>A4 용지(210x297mm)</PresentationFormat>
  <Paragraphs>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128</cp:revision>
  <cp:lastPrinted>2020-11-01T06:25:25Z</cp:lastPrinted>
  <dcterms:created xsi:type="dcterms:W3CDTF">2006-10-05T04:04:58Z</dcterms:created>
  <dcterms:modified xsi:type="dcterms:W3CDTF">2021-02-16T07:46:49Z</dcterms:modified>
</cp:coreProperties>
</file>