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72" r:id="rId3"/>
    <p:sldId id="264" r:id="rId4"/>
    <p:sldId id="273" r:id="rId5"/>
    <p:sldId id="262" r:id="rId6"/>
    <p:sldId id="271" r:id="rId7"/>
    <p:sldId id="265" r:id="rId8"/>
    <p:sldId id="259" r:id="rId9"/>
    <p:sldId id="260" r:id="rId10"/>
    <p:sldId id="274" r:id="rId11"/>
    <p:sldId id="275" r:id="rId12"/>
    <p:sldId id="276" r:id="rId13"/>
    <p:sldId id="277" r:id="rId14"/>
    <p:sldId id="278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79" r:id="rId23"/>
    <p:sldId id="280" r:id="rId24"/>
    <p:sldId id="281" r:id="rId25"/>
    <p:sldId id="263" r:id="rId26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494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핵심만 쏘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~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옥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 입문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sz="4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44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강의소개</a:t>
            </a: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720" y="2447823"/>
            <a:ext cx="835279" cy="83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143A5-0CAC-44F3-BCC3-68CD19206C9D}"/>
              </a:ext>
            </a:extLst>
          </p:cNvPr>
          <p:cNvSpPr txBox="1"/>
          <p:nvPr/>
        </p:nvSpPr>
        <p:spPr>
          <a:xfrm>
            <a:off x="2232543" y="6093296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707109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400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 특징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144688" y="2765145"/>
            <a:ext cx="905234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6FC57D-39AF-4DD0-A9CC-2D0B5935BB8A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01939-A67F-4700-8420-15FE06F2DF79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2359" y="1052736"/>
            <a:ext cx="10881361" cy="205803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143" y="1052736"/>
            <a:ext cx="1625856" cy="162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52358" y="3789040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718" y="3966498"/>
            <a:ext cx="1712794" cy="171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406BEF1-4094-437D-A8F1-27D3BF992830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89A13-9167-405F-AEFF-3805AD0EAEBB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E658DD-EA9C-44DA-AE52-BEF47A9E3AC6}"/>
              </a:ext>
            </a:extLst>
          </p:cNvPr>
          <p:cNvCxnSpPr/>
          <p:nvPr/>
        </p:nvCxnSpPr>
        <p:spPr>
          <a:xfrm>
            <a:off x="416496" y="3429000"/>
            <a:ext cx="8960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297294" y="-1208307"/>
            <a:ext cx="362920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52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52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96" y="523939"/>
            <a:ext cx="7272808" cy="5810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D4D266-EBFC-4008-9883-900EB262229B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1AB1B-6640-4CFF-B6BE-B508420F1F8B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75725" y="7259829"/>
            <a:ext cx="249780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252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52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252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97294" y="-1208307"/>
            <a:ext cx="362920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52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520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25" y="1340768"/>
            <a:ext cx="2220762" cy="22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213211"/>
            <a:ext cx="10881360" cy="2058035"/>
          </a:xfrm>
        </p:spPr>
        <p:txBody>
          <a:bodyPr>
            <a:normAutofit/>
          </a:bodyPr>
          <a:lstStyle/>
          <a:p>
            <a:r>
              <a:rPr lang="ko-KR" altLang="en-US" sz="4400" dirty="0" err="1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1340768"/>
            <a:ext cx="2220762" cy="22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81" y="4512582"/>
            <a:ext cx="3560871" cy="143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19" y="4077072"/>
            <a:ext cx="2220762" cy="22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CF48B0-9059-4F83-9D89-74C80B3875D1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914EDD-1681-479E-8445-DF5E11F4B0B9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EF8FFD-7A51-498D-B619-12C478159E88}"/>
              </a:ext>
            </a:extLst>
          </p:cNvPr>
          <p:cNvSpPr/>
          <p:nvPr/>
        </p:nvSpPr>
        <p:spPr>
          <a:xfrm>
            <a:off x="2056440" y="3645024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인공지능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CC8FB7-7DAF-408B-B707-AD6A7140F380}"/>
              </a:ext>
            </a:extLst>
          </p:cNvPr>
          <p:cNvSpPr/>
          <p:nvPr/>
        </p:nvSpPr>
        <p:spPr>
          <a:xfrm>
            <a:off x="6537176" y="3645024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데이터분석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21B409-44D9-4AF2-8DCE-2EA69E89CA18}"/>
              </a:ext>
            </a:extLst>
          </p:cNvPr>
          <p:cNvSpPr/>
          <p:nvPr/>
        </p:nvSpPr>
        <p:spPr>
          <a:xfrm>
            <a:off x="1773356" y="6125234"/>
            <a:ext cx="1651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서버프로그래밍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C81780-BE81-4B7F-B61D-CECC0641D2BA}"/>
              </a:ext>
            </a:extLst>
          </p:cNvPr>
          <p:cNvSpPr/>
          <p:nvPr/>
        </p:nvSpPr>
        <p:spPr>
          <a:xfrm>
            <a:off x="6395634" y="6193780"/>
            <a:ext cx="1651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크롤링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/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자동화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357227"/>
            <a:ext cx="10881360" cy="2058035"/>
          </a:xfrm>
        </p:spPr>
        <p:txBody>
          <a:bodyPr>
            <a:normAutofit/>
          </a:bodyPr>
          <a:lstStyle/>
          <a:p>
            <a:r>
              <a:rPr lang="ko-KR" altLang="en-US" sz="4400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8" y="1718002"/>
            <a:ext cx="9004263" cy="3811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75824" y="980728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hlinkClick r:id="rId3"/>
              </a:rPr>
              <a:t>https://www.python.org/downloads/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1208584" y="3220343"/>
            <a:ext cx="2117035" cy="806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5" name="직사각형 4"/>
          <p:cNvSpPr/>
          <p:nvPr/>
        </p:nvSpPr>
        <p:spPr>
          <a:xfrm>
            <a:off x="2387682" y="5914371"/>
            <a:ext cx="513063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dirty="0">
                <a:solidFill>
                  <a:srgbClr val="FF0000"/>
                </a:solidFill>
              </a:rPr>
              <a:t>Add Python 3.9 to PATH </a:t>
            </a:r>
            <a:r>
              <a:rPr lang="ko-KR" altLang="en-US" sz="2520" dirty="0">
                <a:solidFill>
                  <a:srgbClr val="FF0000"/>
                </a:solidFill>
              </a:rPr>
              <a:t>꼭 체크</a:t>
            </a:r>
            <a:r>
              <a:rPr lang="en-US" altLang="ko-KR" sz="2520" dirty="0">
                <a:solidFill>
                  <a:srgbClr val="FF0000"/>
                </a:solidFill>
              </a:rPr>
              <a:t>!!</a:t>
            </a:r>
            <a:endParaRPr lang="ko-KR" altLang="en-US" sz="252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63583-44CB-4719-9D52-A80AB996CE3B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75225" y="658976"/>
            <a:ext cx="855554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20" dirty="0">
                <a:solidFill>
                  <a:srgbClr val="FF0000"/>
                </a:solidFill>
              </a:rPr>
              <a:t>운영체제 </a:t>
            </a:r>
            <a:r>
              <a:rPr lang="en-US" altLang="ko-KR" sz="2520" dirty="0">
                <a:solidFill>
                  <a:srgbClr val="FF0000"/>
                </a:solidFill>
              </a:rPr>
              <a:t>window 7</a:t>
            </a:r>
            <a:r>
              <a:rPr lang="ko-KR" altLang="en-US" sz="2520" dirty="0">
                <a:solidFill>
                  <a:srgbClr val="FF0000"/>
                </a:solidFill>
              </a:rPr>
              <a:t>이하일 경우 아래와 같은 오류 </a:t>
            </a:r>
            <a:r>
              <a:rPr lang="ko-KR" altLang="en-US" sz="2520" dirty="0" err="1">
                <a:solidFill>
                  <a:srgbClr val="FF0000"/>
                </a:solidFill>
              </a:rPr>
              <a:t>메세지</a:t>
            </a:r>
            <a:r>
              <a:rPr lang="ko-KR" altLang="en-US" sz="252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63583-44CB-4719-9D52-A80AB996CE3B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AE2F69-AB97-4539-83E3-20BCB21E2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428750"/>
            <a:ext cx="6429375" cy="4000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145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56127" y="634178"/>
            <a:ext cx="759374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20" dirty="0"/>
              <a:t>운영체제 </a:t>
            </a:r>
            <a:r>
              <a:rPr lang="en-US" altLang="ko-KR" sz="2520" dirty="0"/>
              <a:t>window7</a:t>
            </a:r>
            <a:r>
              <a:rPr lang="ko-KR" altLang="en-US" sz="2520" dirty="0"/>
              <a:t>이하</a:t>
            </a:r>
            <a:r>
              <a:rPr lang="en-US" altLang="ko-KR" sz="2520" dirty="0"/>
              <a:t> </a:t>
            </a:r>
            <a:r>
              <a:rPr lang="ko-KR" altLang="en-US" sz="2520" dirty="0"/>
              <a:t>사용자는 </a:t>
            </a:r>
            <a:r>
              <a:rPr lang="en-US" altLang="ko-KR" sz="2520" dirty="0"/>
              <a:t>3.8.6 </a:t>
            </a:r>
            <a:r>
              <a:rPr lang="ko-KR" altLang="en-US" sz="2520" dirty="0"/>
              <a:t>버전을 다운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63583-44CB-4719-9D52-A80AB996CE3B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A66950-B76C-4384-8137-BD0E822D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4" y="1484784"/>
            <a:ext cx="9201472" cy="3492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4B7374-5CDB-4B8A-80FE-F900D0BF1D81}"/>
              </a:ext>
            </a:extLst>
          </p:cNvPr>
          <p:cNvSpPr/>
          <p:nvPr/>
        </p:nvSpPr>
        <p:spPr>
          <a:xfrm>
            <a:off x="368644" y="2630467"/>
            <a:ext cx="5448452" cy="438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3913C4-980B-4B5B-9029-910668574EB6}"/>
              </a:ext>
            </a:extLst>
          </p:cNvPr>
          <p:cNvSpPr/>
          <p:nvPr/>
        </p:nvSpPr>
        <p:spPr>
          <a:xfrm>
            <a:off x="1748644" y="5323166"/>
            <a:ext cx="6408712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https://www.python.org/downloads/release/python-386/</a:t>
            </a:r>
          </a:p>
        </p:txBody>
      </p:sp>
    </p:spTree>
    <p:extLst>
      <p:ext uri="{BB962C8B-B14F-4D97-AF65-F5344CB8AC3E}">
        <p14:creationId xmlns:p14="http://schemas.microsoft.com/office/powerpoint/2010/main" val="1713428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1605" y="582813"/>
            <a:ext cx="644278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20" dirty="0"/>
              <a:t>운영체제 버전에 맞게 다운을 받아 줍니다</a:t>
            </a:r>
            <a:r>
              <a:rPr lang="en-US" altLang="ko-KR" sz="2520" dirty="0"/>
              <a:t>. </a:t>
            </a:r>
            <a:endParaRPr lang="ko-KR" altLang="en-US" sz="252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63583-44CB-4719-9D52-A80AB996CE3B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AF32AA-71F2-4D0C-B2EB-3A4B1990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518644"/>
            <a:ext cx="8995697" cy="3820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D800FD2-3FCF-4CAB-AA2F-572A76FD8928}"/>
              </a:ext>
            </a:extLst>
          </p:cNvPr>
          <p:cNvSpPr/>
          <p:nvPr/>
        </p:nvSpPr>
        <p:spPr>
          <a:xfrm>
            <a:off x="200472" y="3681445"/>
            <a:ext cx="52565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AB7A04-C997-45B7-B67B-6A332AE1C880}"/>
              </a:ext>
            </a:extLst>
          </p:cNvPr>
          <p:cNvSpPr/>
          <p:nvPr/>
        </p:nvSpPr>
        <p:spPr>
          <a:xfrm>
            <a:off x="200472" y="4437112"/>
            <a:ext cx="52565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7F52FE-0D81-4A53-BA51-9F8611DDFC8B}"/>
              </a:ext>
            </a:extLst>
          </p:cNvPr>
          <p:cNvSpPr/>
          <p:nvPr/>
        </p:nvSpPr>
        <p:spPr>
          <a:xfrm>
            <a:off x="4909719" y="3413777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64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비트설치파일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D558CF-EEC5-490B-A210-BB3DC6D24171}"/>
              </a:ext>
            </a:extLst>
          </p:cNvPr>
          <p:cNvSpPr/>
          <p:nvPr/>
        </p:nvSpPr>
        <p:spPr>
          <a:xfrm>
            <a:off x="4909719" y="4233467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32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비트설치파일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3554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3E94C7-87DC-4BF3-AE77-261E46AA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443037"/>
            <a:ext cx="6429375" cy="3971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/>
          <p:cNvSpPr/>
          <p:nvPr/>
        </p:nvSpPr>
        <p:spPr>
          <a:xfrm>
            <a:off x="3070914" y="546148"/>
            <a:ext cx="376417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20" dirty="0"/>
              <a:t>다운로드 받은 파일 실행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63583-44CB-4719-9D52-A80AB996CE3B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800FD2-3FCF-4CAB-AA2F-572A76FD8928}"/>
              </a:ext>
            </a:extLst>
          </p:cNvPr>
          <p:cNvSpPr/>
          <p:nvPr/>
        </p:nvSpPr>
        <p:spPr>
          <a:xfrm>
            <a:off x="3440832" y="4973965"/>
            <a:ext cx="31683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2D4593-A204-4EED-91C4-CBB3D5CAA744}"/>
              </a:ext>
            </a:extLst>
          </p:cNvPr>
          <p:cNvSpPr/>
          <p:nvPr/>
        </p:nvSpPr>
        <p:spPr>
          <a:xfrm>
            <a:off x="4304928" y="5408035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반드시 체크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6671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8963583-44CB-4719-9D52-A80AB996CE3B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277956-7F30-458B-BF04-D0485195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019" y="1340768"/>
            <a:ext cx="6429375" cy="3952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524EE2-04BF-4FDF-A7E2-99BCBCE335C5}"/>
              </a:ext>
            </a:extLst>
          </p:cNvPr>
          <p:cNvSpPr/>
          <p:nvPr/>
        </p:nvSpPr>
        <p:spPr>
          <a:xfrm>
            <a:off x="4156147" y="548680"/>
            <a:ext cx="159370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20" dirty="0"/>
              <a:t>설치 완료</a:t>
            </a:r>
          </a:p>
        </p:txBody>
      </p:sp>
    </p:spTree>
    <p:extLst>
      <p:ext uri="{BB962C8B-B14F-4D97-AF65-F5344CB8AC3E}">
        <p14:creationId xmlns:p14="http://schemas.microsoft.com/office/powerpoint/2010/main" val="94298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0065" y="1875034"/>
            <a:ext cx="10881361" cy="2058036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40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1.1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1.2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기계어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1.3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고급언어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파이썬의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특징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32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활용되는 곳</a:t>
            </a:r>
            <a: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2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2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7035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8963583-44CB-4719-9D52-A80AB996CE3B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524EE2-04BF-4FDF-A7E2-99BCBCE335C5}"/>
              </a:ext>
            </a:extLst>
          </p:cNvPr>
          <p:cNvSpPr/>
          <p:nvPr/>
        </p:nvSpPr>
        <p:spPr>
          <a:xfrm>
            <a:off x="2731398" y="565946"/>
            <a:ext cx="444320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dirty="0"/>
              <a:t>Python IDLE </a:t>
            </a:r>
            <a:r>
              <a:rPr lang="ko-KR" altLang="en-US" sz="2520" dirty="0"/>
              <a:t>실행 </a:t>
            </a:r>
            <a:r>
              <a:rPr lang="en-US" altLang="ko-KR" sz="2520" dirty="0"/>
              <a:t>(</a:t>
            </a:r>
            <a:r>
              <a:rPr lang="ko-KR" altLang="en-US" sz="2520" dirty="0"/>
              <a:t>대화형 셸</a:t>
            </a:r>
            <a:r>
              <a:rPr lang="en-US" altLang="ko-KR" sz="2520" dirty="0"/>
              <a:t>)</a:t>
            </a:r>
            <a:endParaRPr lang="ko-KR" altLang="en-US" sz="252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138A19-D804-46C0-A986-B63E57FE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200150"/>
            <a:ext cx="3829050" cy="4457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B681CA-73EF-421B-8AFF-C23B026A3B85}"/>
              </a:ext>
            </a:extLst>
          </p:cNvPr>
          <p:cNvSpPr/>
          <p:nvPr/>
        </p:nvSpPr>
        <p:spPr>
          <a:xfrm>
            <a:off x="2936776" y="1556792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</p:spTree>
    <p:extLst>
      <p:ext uri="{BB962C8B-B14F-4D97-AF65-F5344CB8AC3E}">
        <p14:creationId xmlns:p14="http://schemas.microsoft.com/office/powerpoint/2010/main" val="289921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8963583-44CB-4719-9D52-A80AB996CE3B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2C1FE-CE02-4659-8C00-51459EF47DBC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524EE2-04BF-4FDF-A7E2-99BCBCE335C5}"/>
              </a:ext>
            </a:extLst>
          </p:cNvPr>
          <p:cNvSpPr/>
          <p:nvPr/>
        </p:nvSpPr>
        <p:spPr>
          <a:xfrm>
            <a:off x="2731879" y="5949280"/>
            <a:ext cx="444224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dirty="0">
                <a:solidFill>
                  <a:srgbClr val="FF0000"/>
                </a:solidFill>
              </a:rPr>
              <a:t>&gt;&gt;&gt; </a:t>
            </a:r>
            <a:r>
              <a:rPr lang="ko-KR" altLang="en-US" sz="2520" dirty="0">
                <a:solidFill>
                  <a:srgbClr val="FF0000"/>
                </a:solidFill>
              </a:rPr>
              <a:t>입력을 기다린다는 표시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15A6A1-D6E7-43C1-8682-B39EC7A9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552" y="1138769"/>
            <a:ext cx="5282896" cy="4580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CF49E59-CF9B-4763-AAB4-74D9ABEDBDA7}"/>
              </a:ext>
            </a:extLst>
          </p:cNvPr>
          <p:cNvSpPr/>
          <p:nvPr/>
        </p:nvSpPr>
        <p:spPr>
          <a:xfrm>
            <a:off x="2890961" y="508609"/>
            <a:ext cx="4124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print(“Hello world!”) </a:t>
            </a:r>
            <a:r>
              <a:rPr lang="ko-KR" altLang="en-US" sz="2000" dirty="0"/>
              <a:t>입력 후 </a:t>
            </a:r>
            <a:r>
              <a:rPr lang="ko-KR" altLang="en-US" sz="2000" dirty="0" err="1"/>
              <a:t>엔터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9131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285219"/>
            <a:ext cx="10881360" cy="2058035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149202" y="992922"/>
            <a:ext cx="36760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hlinkClick r:id="rId2"/>
              </a:rPr>
              <a:t>https://code.visualstudio.com/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13" y="1425108"/>
            <a:ext cx="8356173" cy="4991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08584" y="3501008"/>
            <a:ext cx="2117035" cy="806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0B9F68-82FF-430B-A078-70A6D5E4885F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59705-1B93-4C42-A4DB-26C9E1E56149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297294" y="-1208314"/>
            <a:ext cx="362920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2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52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520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99392"/>
            <a:ext cx="10881360" cy="2058035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사용법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77938" y="1424970"/>
            <a:ext cx="39192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hlinkClick r:id="rId2"/>
              </a:rPr>
              <a:t>https://youtu.be/YWyfAH1RQD8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490786" y="2580711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 err="1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800" dirty="0">
                <a:latin typeface="배달의민족 주아" pitchFamily="18" charset="-127"/>
                <a:ea typeface="배달의민족 주아" pitchFamily="18" charset="-127"/>
              </a:rPr>
              <a:t> 영상 참고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F3F09A-7B42-4905-87B7-2D077F3241D9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A4D1D-211C-42F6-9EB1-349122F80828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-487680" y="-285219"/>
            <a:ext cx="10881360" cy="2058035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파이썬 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969B33-3390-4689-BD18-7B30F99FC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83" y="1268760"/>
            <a:ext cx="5810033" cy="528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05E043-9D86-45FE-B2AF-8B6C88286779}"/>
              </a:ext>
            </a:extLst>
          </p:cNvPr>
          <p:cNvSpPr/>
          <p:nvPr/>
        </p:nvSpPr>
        <p:spPr>
          <a:xfrm>
            <a:off x="2004783" y="4185095"/>
            <a:ext cx="654251" cy="806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D95E91-99BF-41C8-8B8D-DF7CFEB9B7A8}"/>
              </a:ext>
            </a:extLst>
          </p:cNvPr>
          <p:cNvSpPr/>
          <p:nvPr/>
        </p:nvSpPr>
        <p:spPr>
          <a:xfrm>
            <a:off x="2498645" y="2521721"/>
            <a:ext cx="5478714" cy="100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2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437C08-6E88-49AF-ABA3-E95052765B6F}"/>
              </a:ext>
            </a:extLst>
          </p:cNvPr>
          <p:cNvSpPr/>
          <p:nvPr/>
        </p:nvSpPr>
        <p:spPr>
          <a:xfrm>
            <a:off x="0" y="0"/>
            <a:ext cx="3629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3A593-493A-4BEE-83A3-13BB0853F8F5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587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519608" y="1715218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64740" y="5949280"/>
            <a:ext cx="43765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20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sz="2520" i="1" dirty="0">
              <a:latin typeface="Adobe Ming Std L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CCE70-52FD-43E0-B567-3018047871A3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908726"/>
            <a:ext cx="10881361" cy="2058036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sz="4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16" y="3106699"/>
            <a:ext cx="2744767" cy="274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62" y="908726"/>
            <a:ext cx="10881361" cy="2058036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sz="4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87662" y="21184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14" y="3645024"/>
            <a:ext cx="1977029" cy="197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3593355"/>
            <a:ext cx="2549061" cy="25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45" y="4005064"/>
            <a:ext cx="1021587" cy="10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27A406-449E-4A58-8324-570E3E0BEC91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AE48EF-5A4C-4D0D-9388-F2D843A5BC86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sz="4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90786" y="3429010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9797F-8B82-4BC6-A7F7-E88A24209F18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695223-24AC-49AB-8091-CB60C1B894E2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sz="4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477031" y="4458025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161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616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30" y="4947965"/>
            <a:ext cx="1123339" cy="112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BBD5D0-57D3-425F-B7D5-7BD1292328CD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951D0E-38EC-4DA7-91CC-A06796C86C69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501843" y="2076651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490786" y="3790442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487662" y="362864"/>
            <a:ext cx="10881361" cy="2058036"/>
          </a:xfrm>
          <a:prstGeom prst="rect">
            <a:avLst/>
          </a:prstGeom>
        </p:spPr>
        <p:txBody>
          <a:bodyPr vert="horz" lIns="128017" tIns="64008" rIns="128017" bIns="64008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949875" y="1816043"/>
            <a:ext cx="0" cy="70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949875" y="3488787"/>
            <a:ext cx="0" cy="70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752611" y="5848489"/>
            <a:ext cx="64008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800" dirty="0">
                <a:hlinkClick r:id="rId2"/>
              </a:rPr>
              <a:t>http://blog.naver.com/PostView.nhn?blogId=tipsware&amp;logNo=221041215416</a:t>
            </a:r>
            <a:endParaRPr lang="ko-KR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C54A1-BBB6-484D-AE1F-A1C81EB7EF27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A77978-E044-4331-8F55-DEB78B243E47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87681" y="2399982"/>
            <a:ext cx="10881361" cy="2058036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902" y="4247415"/>
            <a:ext cx="1915267" cy="191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902" y="848346"/>
            <a:ext cx="1915267" cy="191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18" y="849745"/>
            <a:ext cx="1748597" cy="174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82" y="4269820"/>
            <a:ext cx="1738436" cy="17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888C4B-9139-4EBB-8495-8CA9E7F3247A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B4E4B-6D01-41ED-AA98-DD326D4E5645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sz="44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4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57" y="3789040"/>
            <a:ext cx="2094486" cy="209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1C919F-A5C3-458A-92CB-6EDCA06F6CC1}"/>
              </a:ext>
            </a:extLst>
          </p:cNvPr>
          <p:cNvSpPr/>
          <p:nvPr/>
        </p:nvSpPr>
        <p:spPr>
          <a:xfrm>
            <a:off x="0" y="0"/>
            <a:ext cx="3629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000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BD66C-CEEF-4292-981B-7517D52F60C9}"/>
              </a:ext>
            </a:extLst>
          </p:cNvPr>
          <p:cNvSpPr txBox="1"/>
          <p:nvPr/>
        </p:nvSpPr>
        <p:spPr>
          <a:xfrm>
            <a:off x="8081913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800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800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sz="18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466</Words>
  <Application>Microsoft Office PowerPoint</Application>
  <PresentationFormat>A4 용지(210x297mm)</PresentationFormat>
  <Paragraphs>99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"핵심만 쏘~옥"  파이썬 입문 1강 강의소개</vt:lpstr>
      <vt:lpstr>목차  1. 프로그래밍이란 무엇인가?  1.1 프로그래밍이란?  1.2 기계어  1.3 고급언어 2. 파이썬이란 무엇인가?  2.1 파이썬의 특징  2.2 파이썬이 활용되는 곳  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에디터(Visual Studio Code) 설치</vt:lpstr>
      <vt:lpstr>Visual Studio Code 사용법</vt:lpstr>
      <vt:lpstr>Visual Studio Code 파이썬 연동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48</cp:revision>
  <cp:lastPrinted>2020-11-01T06:25:25Z</cp:lastPrinted>
  <dcterms:created xsi:type="dcterms:W3CDTF">2006-10-05T04:04:58Z</dcterms:created>
  <dcterms:modified xsi:type="dcterms:W3CDTF">2020-11-15T17:09:31Z</dcterms:modified>
</cp:coreProperties>
</file>