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72" r:id="rId3"/>
    <p:sldId id="27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9" r:id="rId12"/>
    <p:sldId id="280" r:id="rId13"/>
    <p:sldId id="281" r:id="rId14"/>
    <p:sldId id="289" r:id="rId15"/>
    <p:sldId id="290" r:id="rId16"/>
    <p:sldId id="291" r:id="rId17"/>
    <p:sldId id="263" r:id="rId18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494" y="2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핵심만 쏘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~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옥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 입문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프로그램설치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20" y="2447823"/>
            <a:ext cx="835279" cy="83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143A5-0CAC-44F3-BCC3-68CD19206C9D}"/>
              </a:ext>
            </a:extLst>
          </p:cNvPr>
          <p:cNvSpPr txBox="1"/>
          <p:nvPr/>
        </p:nvSpPr>
        <p:spPr>
          <a:xfrm>
            <a:off x="2232543" y="6093296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24EE2-04BF-4FDF-A7E2-99BCBCE335C5}"/>
              </a:ext>
            </a:extLst>
          </p:cNvPr>
          <p:cNvSpPr/>
          <p:nvPr/>
        </p:nvSpPr>
        <p:spPr>
          <a:xfrm>
            <a:off x="2731879" y="5949280"/>
            <a:ext cx="444224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dirty="0">
                <a:solidFill>
                  <a:srgbClr val="FF0000"/>
                </a:solidFill>
              </a:rPr>
              <a:t>&gt;&gt;&gt; </a:t>
            </a:r>
            <a:r>
              <a:rPr lang="ko-KR" altLang="en-US" sz="2520" dirty="0">
                <a:solidFill>
                  <a:srgbClr val="FF0000"/>
                </a:solidFill>
              </a:rPr>
              <a:t>입력을 기다린다는 표시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5A6A1-D6E7-43C1-8682-B39EC7A9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52" y="1138769"/>
            <a:ext cx="5282896" cy="458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F49E59-CF9B-4763-AAB4-74D9ABEDBDA7}"/>
              </a:ext>
            </a:extLst>
          </p:cNvPr>
          <p:cNvSpPr/>
          <p:nvPr/>
        </p:nvSpPr>
        <p:spPr>
          <a:xfrm>
            <a:off x="2890961" y="508609"/>
            <a:ext cx="4124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print(“Hello world!”) </a:t>
            </a:r>
            <a:r>
              <a:rPr lang="ko-KR" altLang="en-US" sz="2000" dirty="0"/>
              <a:t>입력 후 </a:t>
            </a:r>
            <a:r>
              <a:rPr lang="ko-KR" altLang="en-US" sz="2000" dirty="0" err="1"/>
              <a:t>엔터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4ED4AC-FF07-4985-BA8E-8745A9DAE56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파이썬 설치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913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285219"/>
            <a:ext cx="10881360" cy="2058035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49202" y="992922"/>
            <a:ext cx="36760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hlinkClick r:id="rId2"/>
              </a:rPr>
              <a:t>https://code.visualstudio.com/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13" y="1425108"/>
            <a:ext cx="8356173" cy="4991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08584" y="3501008"/>
            <a:ext cx="2117035" cy="80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B9F68-82FF-430B-A078-70A6D5E4885F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sz="200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에디터 설치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59705-1B93-4C42-A4DB-26C9E1E56149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297294" y="-1208314"/>
            <a:ext cx="362920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520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99392"/>
            <a:ext cx="10881360" cy="2058035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77938" y="1424970"/>
            <a:ext cx="3919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hlinkClick r:id="rId2"/>
              </a:rPr>
              <a:t>https://youtu.be/YWyfAH1RQD8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490786" y="2580711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err="1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800" dirty="0">
                <a:latin typeface="배달의민족 주아" pitchFamily="18" charset="-127"/>
                <a:ea typeface="배달의민족 주아" pitchFamily="18" charset="-127"/>
              </a:rPr>
              <a:t> 영상 참고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A4D1D-211C-42F6-9EB1-349122F80828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ED0086-BEA9-43A1-B41D-BDD40671333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sz="200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에디터 설치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285219"/>
            <a:ext cx="10881360" cy="2058035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파이썬 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69B33-3390-4689-BD18-7B30F99F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83" y="1268760"/>
            <a:ext cx="5810033" cy="528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05E043-9D86-45FE-B2AF-8B6C88286779}"/>
              </a:ext>
            </a:extLst>
          </p:cNvPr>
          <p:cNvSpPr/>
          <p:nvPr/>
        </p:nvSpPr>
        <p:spPr>
          <a:xfrm>
            <a:off x="2004783" y="4185095"/>
            <a:ext cx="654251" cy="80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95E91-99BF-41C8-8B8D-DF7CFEB9B7A8}"/>
              </a:ext>
            </a:extLst>
          </p:cNvPr>
          <p:cNvSpPr/>
          <p:nvPr/>
        </p:nvSpPr>
        <p:spPr>
          <a:xfrm>
            <a:off x="2498645" y="2521721"/>
            <a:ext cx="5478714" cy="100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3A593-493A-4BEE-83A3-13BB0853F8F5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4E5BA4-91CB-4203-B6A5-69B2260B053A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sz="200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에디터 설치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558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285219"/>
            <a:ext cx="10881360" cy="2058035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파이썬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3A593-493A-4BEE-83A3-13BB0853F8F5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4E5BA4-91CB-4203-B6A5-69B2260B053A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sz="200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에디터 설치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8A32A4-4D8A-4FB5-91FB-3D8702D37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37" y="1484784"/>
            <a:ext cx="8051726" cy="3520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9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285219"/>
            <a:ext cx="10881360" cy="2058035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파이썬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3A593-493A-4BEE-83A3-13BB0853F8F5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4E5BA4-91CB-4203-B6A5-69B2260B053A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sz="200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에디터 설치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202199-2A9B-4081-80FE-E3AB8EBA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14475"/>
            <a:ext cx="8001000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451FC9-A26E-4621-95B9-EF0EC217762C}"/>
              </a:ext>
            </a:extLst>
          </p:cNvPr>
          <p:cNvSpPr/>
          <p:nvPr/>
        </p:nvSpPr>
        <p:spPr>
          <a:xfrm>
            <a:off x="7905327" y="1514475"/>
            <a:ext cx="504057" cy="40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</p:spTree>
    <p:extLst>
      <p:ext uri="{BB962C8B-B14F-4D97-AF65-F5344CB8AC3E}">
        <p14:creationId xmlns:p14="http://schemas.microsoft.com/office/powerpoint/2010/main" val="299653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285219"/>
            <a:ext cx="10881360" cy="2058035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파이썬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3A593-493A-4BEE-83A3-13BB0853F8F5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4E5BA4-91CB-4203-B6A5-69B2260B053A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sz="200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에디터 설치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6688F9-4718-48B3-AC77-E309BC540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3" y="1772816"/>
            <a:ext cx="8712968" cy="3168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451FC9-A26E-4621-95B9-EF0EC217762C}"/>
              </a:ext>
            </a:extLst>
          </p:cNvPr>
          <p:cNvSpPr/>
          <p:nvPr/>
        </p:nvSpPr>
        <p:spPr>
          <a:xfrm>
            <a:off x="632519" y="3728384"/>
            <a:ext cx="3240361" cy="40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</p:spTree>
    <p:extLst>
      <p:ext uri="{BB962C8B-B14F-4D97-AF65-F5344CB8AC3E}">
        <p14:creationId xmlns:p14="http://schemas.microsoft.com/office/powerpoint/2010/main" val="2069909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519608" y="1715218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64740" y="5949280"/>
            <a:ext cx="43765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sz="2520" i="1" dirty="0">
              <a:latin typeface="Adobe Ming Std L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CCE70-52FD-43E0-B567-3018047871A3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0065" y="1875034"/>
            <a:ext cx="10881361" cy="205803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40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 설치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1.1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 다운로드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1.2 window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7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이하 사용자의 경우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1.3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 설치방법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1.4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 실행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(IDLE)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 설치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에디터를 설치하는 이유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VS CODE - Python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연동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2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7035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357227"/>
            <a:ext cx="10881360" cy="2058035"/>
          </a:xfrm>
        </p:spPr>
        <p:txBody>
          <a:bodyPr>
            <a:normAutofit/>
          </a:bodyPr>
          <a:lstStyle/>
          <a:p>
            <a:r>
              <a:rPr lang="ko-KR" altLang="en-US" sz="4400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8" y="1718002"/>
            <a:ext cx="9004263" cy="381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75824" y="980728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hlinkClick r:id="rId3"/>
              </a:rPr>
              <a:t>https://www.python.org/downloads/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1208584" y="3220343"/>
            <a:ext cx="2117035" cy="80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5" name="직사각형 4"/>
          <p:cNvSpPr/>
          <p:nvPr/>
        </p:nvSpPr>
        <p:spPr>
          <a:xfrm>
            <a:off x="2387682" y="5914371"/>
            <a:ext cx="513063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dirty="0">
                <a:solidFill>
                  <a:srgbClr val="FF0000"/>
                </a:solidFill>
              </a:rPr>
              <a:t>Add Python 3.9 to PATH </a:t>
            </a:r>
            <a:r>
              <a:rPr lang="ko-KR" altLang="en-US" sz="2520" dirty="0">
                <a:solidFill>
                  <a:srgbClr val="FF0000"/>
                </a:solidFill>
              </a:rPr>
              <a:t>꼭 체크</a:t>
            </a:r>
            <a:r>
              <a:rPr lang="en-US" altLang="ko-KR" sz="2520" dirty="0">
                <a:solidFill>
                  <a:srgbClr val="FF0000"/>
                </a:solidFill>
              </a:rPr>
              <a:t>!!</a:t>
            </a:r>
            <a:endParaRPr lang="ko-KR" altLang="en-US" sz="252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63583-44CB-4719-9D52-A80AB996CE3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파이썬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5225" y="658976"/>
            <a:ext cx="855554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20" dirty="0">
                <a:solidFill>
                  <a:srgbClr val="FF0000"/>
                </a:solidFill>
              </a:rPr>
              <a:t>운영체제 </a:t>
            </a:r>
            <a:r>
              <a:rPr lang="en-US" altLang="ko-KR" sz="2520" dirty="0">
                <a:solidFill>
                  <a:srgbClr val="FF0000"/>
                </a:solidFill>
              </a:rPr>
              <a:t>window 7</a:t>
            </a:r>
            <a:r>
              <a:rPr lang="ko-KR" altLang="en-US" sz="2520" dirty="0">
                <a:solidFill>
                  <a:srgbClr val="FF0000"/>
                </a:solidFill>
              </a:rPr>
              <a:t>이하일 경우 아래와 같은 오류 </a:t>
            </a:r>
            <a:r>
              <a:rPr lang="ko-KR" altLang="en-US" sz="2520" dirty="0" err="1">
                <a:solidFill>
                  <a:srgbClr val="FF0000"/>
                </a:solidFill>
              </a:rPr>
              <a:t>메세지</a:t>
            </a:r>
            <a:r>
              <a:rPr lang="ko-KR" altLang="en-US" sz="252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E2F69-AB97-4539-83E3-20BCB21E2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428750"/>
            <a:ext cx="6429375" cy="4000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E199B2-4640-4C05-9126-4C688C6AA2F7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파이썬 설치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145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56127" y="634178"/>
            <a:ext cx="75937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20" dirty="0"/>
              <a:t>운영체제 </a:t>
            </a:r>
            <a:r>
              <a:rPr lang="en-US" altLang="ko-KR" sz="2520" dirty="0"/>
              <a:t>window7</a:t>
            </a:r>
            <a:r>
              <a:rPr lang="ko-KR" altLang="en-US" sz="2520" dirty="0"/>
              <a:t>이하</a:t>
            </a:r>
            <a:r>
              <a:rPr lang="en-US" altLang="ko-KR" sz="2520" dirty="0"/>
              <a:t> </a:t>
            </a:r>
            <a:r>
              <a:rPr lang="ko-KR" altLang="en-US" sz="2520" dirty="0"/>
              <a:t>사용자는 </a:t>
            </a:r>
            <a:r>
              <a:rPr lang="en-US" altLang="ko-KR" sz="2520" dirty="0"/>
              <a:t>3.8.6 </a:t>
            </a:r>
            <a:r>
              <a:rPr lang="ko-KR" altLang="en-US" sz="2520" dirty="0"/>
              <a:t>버전을 다운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A66950-B76C-4384-8137-BD0E822D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4" y="1484784"/>
            <a:ext cx="9201472" cy="3492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4B7374-5CDB-4B8A-80FE-F900D0BF1D81}"/>
              </a:ext>
            </a:extLst>
          </p:cNvPr>
          <p:cNvSpPr/>
          <p:nvPr/>
        </p:nvSpPr>
        <p:spPr>
          <a:xfrm>
            <a:off x="368644" y="2630467"/>
            <a:ext cx="5448452" cy="438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3913C4-980B-4B5B-9029-910668574EB6}"/>
              </a:ext>
            </a:extLst>
          </p:cNvPr>
          <p:cNvSpPr/>
          <p:nvPr/>
        </p:nvSpPr>
        <p:spPr>
          <a:xfrm>
            <a:off x="1748644" y="5323166"/>
            <a:ext cx="6408712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https://www.python.org/downloads/release/python-386/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7019A-C8E4-43F2-A24C-98B9198E3C23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파이썬 설치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342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1605" y="582813"/>
            <a:ext cx="644278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20" dirty="0"/>
              <a:t>운영체제 버전에 맞게 다운을 받아 줍니다</a:t>
            </a:r>
            <a:r>
              <a:rPr lang="en-US" altLang="ko-KR" sz="2520" dirty="0"/>
              <a:t>. </a:t>
            </a:r>
            <a:endParaRPr lang="ko-KR" altLang="en-US" sz="252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F32AA-71F2-4D0C-B2EB-3A4B1990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518644"/>
            <a:ext cx="8995697" cy="3820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800FD2-3FCF-4CAB-AA2F-572A76FD8928}"/>
              </a:ext>
            </a:extLst>
          </p:cNvPr>
          <p:cNvSpPr/>
          <p:nvPr/>
        </p:nvSpPr>
        <p:spPr>
          <a:xfrm>
            <a:off x="200472" y="3681445"/>
            <a:ext cx="52565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AB7A04-C997-45B7-B67B-6A332AE1C880}"/>
              </a:ext>
            </a:extLst>
          </p:cNvPr>
          <p:cNvSpPr/>
          <p:nvPr/>
        </p:nvSpPr>
        <p:spPr>
          <a:xfrm>
            <a:off x="200472" y="4437112"/>
            <a:ext cx="52565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7F52FE-0D81-4A53-BA51-9F8611DDFC8B}"/>
              </a:ext>
            </a:extLst>
          </p:cNvPr>
          <p:cNvSpPr/>
          <p:nvPr/>
        </p:nvSpPr>
        <p:spPr>
          <a:xfrm>
            <a:off x="4909719" y="3413777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64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비트설치파일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D558CF-EEC5-490B-A210-BB3DC6D24171}"/>
              </a:ext>
            </a:extLst>
          </p:cNvPr>
          <p:cNvSpPr/>
          <p:nvPr/>
        </p:nvSpPr>
        <p:spPr>
          <a:xfrm>
            <a:off x="4909719" y="4233467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32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비트설치파일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B4DC17-5AA2-4E2A-AF42-80E6C87504F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파이썬 설치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554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3E94C7-87DC-4BF3-AE77-261E46AA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443037"/>
            <a:ext cx="6429375" cy="3971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3070914" y="546148"/>
            <a:ext cx="376417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20" dirty="0"/>
              <a:t>다운로드 받은 파일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00FD2-3FCF-4CAB-AA2F-572A76FD8928}"/>
              </a:ext>
            </a:extLst>
          </p:cNvPr>
          <p:cNvSpPr/>
          <p:nvPr/>
        </p:nvSpPr>
        <p:spPr>
          <a:xfrm>
            <a:off x="3440832" y="4973965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2D4593-A204-4EED-91C4-CBB3D5CAA744}"/>
              </a:ext>
            </a:extLst>
          </p:cNvPr>
          <p:cNvSpPr/>
          <p:nvPr/>
        </p:nvSpPr>
        <p:spPr>
          <a:xfrm>
            <a:off x="4304928" y="5408035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반드시 체크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212534-2AA0-4AC7-8199-78A3C43ED912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파이썬 설치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667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277956-7F30-458B-BF04-D0485195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019" y="1340768"/>
            <a:ext cx="6429375" cy="3952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24EE2-04BF-4FDF-A7E2-99BCBCE335C5}"/>
              </a:ext>
            </a:extLst>
          </p:cNvPr>
          <p:cNvSpPr/>
          <p:nvPr/>
        </p:nvSpPr>
        <p:spPr>
          <a:xfrm>
            <a:off x="4156147" y="548680"/>
            <a:ext cx="159370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20" dirty="0"/>
              <a:t>설치 완료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1EB993-9EF5-43C1-9B7D-CED6BCFDC1FE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파이썬 설치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298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24EE2-04BF-4FDF-A7E2-99BCBCE335C5}"/>
              </a:ext>
            </a:extLst>
          </p:cNvPr>
          <p:cNvSpPr/>
          <p:nvPr/>
        </p:nvSpPr>
        <p:spPr>
          <a:xfrm>
            <a:off x="2731398" y="565946"/>
            <a:ext cx="444320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dirty="0"/>
              <a:t>Python IDLE </a:t>
            </a:r>
            <a:r>
              <a:rPr lang="ko-KR" altLang="en-US" sz="2520" dirty="0"/>
              <a:t>실행 </a:t>
            </a:r>
            <a:r>
              <a:rPr lang="en-US" altLang="ko-KR" sz="2520" dirty="0"/>
              <a:t>(</a:t>
            </a:r>
            <a:r>
              <a:rPr lang="ko-KR" altLang="en-US" sz="2520" dirty="0"/>
              <a:t>대화형 셸</a:t>
            </a:r>
            <a:r>
              <a:rPr lang="en-US" altLang="ko-KR" sz="2520" dirty="0"/>
              <a:t>)</a:t>
            </a:r>
            <a:endParaRPr lang="ko-KR" altLang="en-US" sz="252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138A19-D804-46C0-A986-B63E57FE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200150"/>
            <a:ext cx="3829050" cy="445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B681CA-73EF-421B-8AFF-C23B026A3B85}"/>
              </a:ext>
            </a:extLst>
          </p:cNvPr>
          <p:cNvSpPr/>
          <p:nvPr/>
        </p:nvSpPr>
        <p:spPr>
          <a:xfrm>
            <a:off x="2936776" y="1556792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374272-BE5E-4D5C-B9D8-663C6C55DE69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파이썬 설치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92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306</Words>
  <Application>Microsoft Office PowerPoint</Application>
  <PresentationFormat>A4 용지(210x297mm)</PresentationFormat>
  <Paragraphs>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Adobe Ming Std L</vt:lpstr>
      <vt:lpstr>맑은 고딕</vt:lpstr>
      <vt:lpstr>배달의민족 도현</vt:lpstr>
      <vt:lpstr>배달의민족 주아</vt:lpstr>
      <vt:lpstr>Arial</vt:lpstr>
      <vt:lpstr>Office 테마</vt:lpstr>
      <vt:lpstr>Python Language basic course  "핵심만 쏘~옥"  파이썬 입문 2강 프로그램설치</vt:lpstr>
      <vt:lpstr>목차  1. 파이썬 설치  1.1 파이썬 다운로드  1.2 window 7이하 사용자의 경우  1.3 파이썬 설치방법  1.4 파이썬 실행 (IDLE) 2. 에디터 설치(Visual Studio Code)  2.1 에디터를 설치하는 이유  2.2 VS CODE - Python 연동 </vt:lpstr>
      <vt:lpstr>파이썬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에디터(Visual Studio Code) 설치</vt:lpstr>
      <vt:lpstr>Visual Studio Code 사용법</vt:lpstr>
      <vt:lpstr>Visual Studio Code 파이썬 연동</vt:lpstr>
      <vt:lpstr>Visual Studio Code 파이썬 실행</vt:lpstr>
      <vt:lpstr>Visual Studio Code 파이썬 실행</vt:lpstr>
      <vt:lpstr>Visual Studio Code 파이썬 실행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50</cp:revision>
  <cp:lastPrinted>2020-11-01T06:25:25Z</cp:lastPrinted>
  <dcterms:created xsi:type="dcterms:W3CDTF">2006-10-05T04:04:58Z</dcterms:created>
  <dcterms:modified xsi:type="dcterms:W3CDTF">2020-11-17T10:45:41Z</dcterms:modified>
</cp:coreProperties>
</file>