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72" r:id="rId3"/>
    <p:sldId id="264" r:id="rId4"/>
    <p:sldId id="273" r:id="rId5"/>
    <p:sldId id="281" r:id="rId6"/>
    <p:sldId id="287" r:id="rId7"/>
    <p:sldId id="282" r:id="rId8"/>
    <p:sldId id="285" r:id="rId9"/>
    <p:sldId id="284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63" r:id="rId21"/>
  </p:sldIdLst>
  <p:sldSz cx="9144000" cy="6858000" type="screen4x3"/>
  <p:notesSz cx="10020300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756D7A-2786-41A8-82FA-48A41065D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4E5F07-93D2-4FB4-A143-DD8356453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E4A6-A1A0-4277-9742-35F97AF7215F}" type="datetime1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BFFDC-5447-4DF0-86FA-16B6CC6FD9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C759A-8449-4BA6-A863-353C0C47B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348B-D84C-4B2F-9ED9-3286613C1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5313" y="2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204240D-602B-48C2-BC5C-1930D3AF5673}" type="datetime1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1975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5" y="3314700"/>
            <a:ext cx="8016875" cy="2713038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090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5313" y="6542090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DAEF100-EDC4-4D5B-82E0-39A021831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84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6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5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4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7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18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29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7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8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5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4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3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9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215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215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4062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62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 변수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88" y="2523299"/>
            <a:ext cx="771027" cy="7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2060809" y="5888351"/>
            <a:ext cx="5038559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477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477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477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477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477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PI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temp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3284984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에러메세지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안내자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7246" cy="432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AEFBD4-050A-41C7-8F70-25A464C85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47" y="4660576"/>
            <a:ext cx="1360711" cy="1360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8448DE-3601-4952-A992-D6825DB15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16562"/>
            <a:ext cx="1360710" cy="13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(temp)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str(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데이터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데이터를 문자열로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3133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int(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데이터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데이터를 정수형으로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997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60043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3831182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.format(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1. '{}'.format()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2. f-string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7374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01008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쿠키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059832" y="4557299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889040" y="3601812"/>
            <a:ext cx="547260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코리안숏헤어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F7145F-FFA6-478F-9CEE-F75F350E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849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 생성방법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E43CEC3-4043-44AE-84B6-23BC99FAEF32}"/>
              </a:ext>
            </a:extLst>
          </p:cNvPr>
          <p:cNvSpPr txBox="1">
            <a:spLocks/>
          </p:cNvSpPr>
          <p:nvPr/>
        </p:nvSpPr>
        <p:spPr>
          <a:xfrm>
            <a:off x="2691904" y="1605074"/>
            <a:ext cx="37421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변수이름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119E2-E872-407E-86EA-C9F46433A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2025121" cy="20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812</Words>
  <Application>Microsoft Office PowerPoint</Application>
  <PresentationFormat>화면 슬라이드 쇼(4:3)</PresentationFormat>
  <Paragraphs>168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"핵심만 쏘~옥"  파이썬 입문 3강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변수 생성방법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56</cp:revision>
  <cp:lastPrinted>2020-11-01T06:10:10Z</cp:lastPrinted>
  <dcterms:created xsi:type="dcterms:W3CDTF">2006-10-05T04:04:58Z</dcterms:created>
  <dcterms:modified xsi:type="dcterms:W3CDTF">2020-11-21T07:47:37Z</dcterms:modified>
</cp:coreProperties>
</file>