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62" r:id="rId6"/>
    <p:sldId id="271" r:id="rId7"/>
    <p:sldId id="265" r:id="rId8"/>
    <p:sldId id="259" r:id="rId9"/>
    <p:sldId id="260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3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WyfAH1RQD8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aver.com/PostView.nhn?blogId=tipsware&amp;logNo=2210412154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반복문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4F4257-0C2B-4236-92D8-05CE6562B676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특징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552128" y="318311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초보자가 배우기 쉽다</a:t>
            </a:r>
            <a:endParaRPr lang="en-US" altLang="ko-KR" dirty="0">
              <a:latin typeface="배달의민족 주아" pitchFamily="18" charset="-127"/>
              <a:ea typeface="배달의민족 주아" pitchFamily="18" charset="-127"/>
            </a:endParaRP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인기가 많다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참고할 자료가 많다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</a:t>
            </a:r>
          </a:p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다양한 분야에 활용 될 수 있다</a:t>
            </a:r>
          </a:p>
        </p:txBody>
      </p:sp>
    </p:spTree>
    <p:extLst>
      <p:ext uri="{BB962C8B-B14F-4D97-AF65-F5344CB8AC3E}">
        <p14:creationId xmlns:p14="http://schemas.microsoft.com/office/powerpoint/2010/main" val="279737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solidFill>
                  <a:schemeClr val="accent4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#include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&lt;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stdio.h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&gt;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int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 main (void){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</a:t>
            </a:r>
            <a:r>
              <a:rPr lang="en-US" altLang="ko-KR" sz="3200" dirty="0" err="1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printf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( </a:t>
            </a:r>
            <a:r>
              <a:rPr lang="en-US" altLang="ko-KR" sz="3200" dirty="0">
                <a:solidFill>
                  <a:schemeClr val="accent6"/>
                </a:solidFill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“hello” </a:t>
            </a: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);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	return 0;</a:t>
            </a:r>
            <a:b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</a:br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}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68760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85800" y="41490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Consolas" pitchFamily="49" charset="0"/>
                <a:ea typeface="배달의민족 주아" pitchFamily="18" charset="-127"/>
                <a:cs typeface="Consolas" pitchFamily="49" charset="0"/>
              </a:rPr>
              <a:t>print(“hello”)</a:t>
            </a:r>
            <a:endParaRPr lang="ko-KR" altLang="en-US" sz="3200" dirty="0">
              <a:latin typeface="Consolas" pitchFamily="49" charset="0"/>
              <a:ea typeface="배달의민족 주아" pitchFamily="18" charset="-127"/>
              <a:cs typeface="Consolas" pitchFamily="49" charset="0"/>
            </a:endParaRPr>
          </a:p>
        </p:txBody>
      </p:sp>
      <p:pic>
        <p:nvPicPr>
          <p:cNvPr id="9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07" y="3799523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0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2159"/>
            <a:ext cx="7128793" cy="56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84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3075" name="Picture 3" descr="C:\Users\Administrator\Downloads\free-icon-ai-16938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832" y="1772816"/>
            <a:ext cx="2205112" cy="220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활용되는 곳 </a:t>
            </a:r>
          </a:p>
        </p:txBody>
      </p:sp>
      <p:pic>
        <p:nvPicPr>
          <p:cNvPr id="4098" name="Picture 2" descr="C:\Users\Administrator\Downloads\free-icon-big-data-22451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17688"/>
            <a:ext cx="2069728" cy="206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81984"/>
            <a:ext cx="3672408" cy="14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 descr="C:\Users\Administrator\Downloads\free-icon-web-crawler-25041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4049936"/>
            <a:ext cx="2078360" cy="20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8" y="2208766"/>
            <a:ext cx="7308304" cy="309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94824" y="1628800"/>
            <a:ext cx="395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547664" y="342900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99792" y="5517232"/>
            <a:ext cx="372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Python 3.9 to PATH </a:t>
            </a:r>
            <a:r>
              <a:rPr lang="ko-KR" altLang="en-US" dirty="0">
                <a:solidFill>
                  <a:srgbClr val="FF0000"/>
                </a:solidFill>
              </a:rPr>
              <a:t>꼭 체크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3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(Visual Studio Code)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1632" y="1628800"/>
            <a:ext cx="3326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8" y="2060848"/>
            <a:ext cx="6588224" cy="393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1680" y="3740550"/>
            <a:ext cx="151216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Visual Studio Code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사용법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71800" y="1628800"/>
            <a:ext cx="35412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https://youtu.be/YWyfAH1RQD8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83568" y="282307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유튜브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81493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파이썬의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특징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파이썬이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활용되는 곳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설치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3.2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에디터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(IDE)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설치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6" name="Picture 2" descr="C:\Users\Administrator\Downloads\free-icon-conversation-275308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79" y="3068960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Programming?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2050" name="Picture 2" descr="C:\Users\Administrator\Downloads\free-icon-conversation-9431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42805"/>
            <a:ext cx="2169864" cy="21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ownloads\free-icon-personal-computer-1869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2582416" cy="258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60" y="3645024"/>
            <a:ext cx="729704" cy="7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0 1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429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1000 1011 0100 0101 1111 1000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1000 0011 1100 0100 0000 1100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0000 0011 0100 0101 1111 1100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93397" y="41640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4" descr="C:\Users\Administrator\Downloads\free-icon-confused-74282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72" y="4293096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673" y="246303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어셈블리어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3568" y="36871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기계어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123889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569768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69768" y="34716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86000" y="51571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http://blog.naver.com/PostView.nhn?blogId=tipsware&amp;logNo=221041215416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01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55498" y="228116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고급언어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026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ownloads\ja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55" y="620786"/>
            <a:ext cx="2236697" cy="22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Administrator\Desktop\기준\프로그래밍\교육자료정리\홍보자료\javascript_icon_1309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15" y="642806"/>
            <a:ext cx="1638355" cy="16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ownloads\co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113" y="3437898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프로그래밍이란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7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파이썬이란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무엇인가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7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31" y="3212976"/>
            <a:ext cx="2169138" cy="216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327</Words>
  <Application>Microsoft Office PowerPoint</Application>
  <PresentationFormat>화면 슬라이드 쇼(4:3)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Adobe Ming Std L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5강 반복문</vt:lpstr>
      <vt:lpstr>목차  1. 프로그래밍이란 무엇인가? 2. 파이썬이란 무엇인가?  2.1 파이썬의 특징  2.2 파이썬이 활용되는 곳  3. 프로그램 설치  3.1 파이썬 설치  3.2 에디터(IDE) 설치</vt:lpstr>
      <vt:lpstr>Programming?</vt:lpstr>
      <vt:lpstr>Programming?</vt:lpstr>
      <vt:lpstr>0 1</vt:lpstr>
      <vt:lpstr>1000 1011 0100 0101 1111 1000 1000 0011 1100 0100 0000 1100 0000 0011 0100 0101 1111 1100</vt:lpstr>
      <vt:lpstr>어셈블리어</vt:lpstr>
      <vt:lpstr>고급언어</vt:lpstr>
      <vt:lpstr>파이썬?</vt:lpstr>
      <vt:lpstr>파이썬 특징</vt:lpstr>
      <vt:lpstr>#include &lt;stdio.h&gt; int main (void){  printf( “hello” );  return 0; }</vt:lpstr>
      <vt:lpstr>PowerPoint 프레젠테이션</vt:lpstr>
      <vt:lpstr>파이썬이 활용되는 곳 </vt:lpstr>
      <vt:lpstr>파이썬 설치</vt:lpstr>
      <vt:lpstr>에디터(Visual Studio Code) 설치</vt:lpstr>
      <vt:lpstr>Visual Studio Code 사용법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Windows 사용자</cp:lastModifiedBy>
  <cp:revision>32</cp:revision>
  <dcterms:created xsi:type="dcterms:W3CDTF">2006-10-05T04:04:58Z</dcterms:created>
  <dcterms:modified xsi:type="dcterms:W3CDTF">2020-10-31T03:56:54Z</dcterms:modified>
</cp:coreProperties>
</file>