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92" r:id="rId2"/>
    <p:sldId id="347" r:id="rId3"/>
    <p:sldId id="333" r:id="rId4"/>
    <p:sldId id="331" r:id="rId5"/>
    <p:sldId id="354" r:id="rId6"/>
    <p:sldId id="367" r:id="rId7"/>
    <p:sldId id="355" r:id="rId8"/>
    <p:sldId id="356" r:id="rId9"/>
    <p:sldId id="327" r:id="rId10"/>
    <p:sldId id="358" r:id="rId11"/>
    <p:sldId id="357" r:id="rId12"/>
    <p:sldId id="349" r:id="rId13"/>
    <p:sldId id="359" r:id="rId14"/>
    <p:sldId id="360" r:id="rId15"/>
    <p:sldId id="361" r:id="rId16"/>
    <p:sldId id="362" r:id="rId17"/>
    <p:sldId id="350" r:id="rId18"/>
    <p:sldId id="365" r:id="rId19"/>
    <p:sldId id="363" r:id="rId20"/>
    <p:sldId id="366" r:id="rId21"/>
    <p:sldId id="364" r:id="rId22"/>
    <p:sldId id="338" r:id="rId23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94660"/>
  </p:normalViewPr>
  <p:slideViewPr>
    <p:cSldViewPr>
      <p:cViewPr varScale="1">
        <p:scale>
          <a:sx n="115" d="100"/>
          <a:sy n="115" d="100"/>
        </p:scale>
        <p:origin x="61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6" y="1535120"/>
            <a:ext cx="5386917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6" y="2174875"/>
            <a:ext cx="5386917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8" y="1535120"/>
            <a:ext cx="5389033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2"/>
            <a:ext cx="4011084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9" y="273073"/>
            <a:ext cx="6815668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3"/>
            <a:ext cx="4011084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5A0825-C2AF-4845-AFD8-1E1B76DA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C56DF4-5FF5-44A6-95CE-B7FA91C7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51676" y="1023602"/>
            <a:ext cx="11088647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6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ownloads\free-icon-package-2945609.png">
            <a:extLst>
              <a:ext uri="{FF2B5EF4-FFF2-40B4-BE49-F238E27FC236}">
                <a16:creationId xmlns:a16="http://schemas.microsoft.com/office/drawing/2014/main" id="{FB3A88FC-B2D9-4BBA-8869-C0602FD42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30" y="268720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Administrator\Downloads\free-icon-package-2945609.png">
            <a:extLst>
              <a:ext uri="{FF2B5EF4-FFF2-40B4-BE49-F238E27FC236}">
                <a16:creationId xmlns:a16="http://schemas.microsoft.com/office/drawing/2014/main" id="{50EE7FE8-6DEB-460E-BD4E-7E643DB70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68720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istrator\Downloads\free-icon-package-2945609.png">
            <a:extLst>
              <a:ext uri="{FF2B5EF4-FFF2-40B4-BE49-F238E27FC236}">
                <a16:creationId xmlns:a16="http://schemas.microsoft.com/office/drawing/2014/main" id="{E49307FD-0A32-43BE-B54D-3A50A01D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268720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68A920-8D33-4459-B594-9286642D8B07}"/>
              </a:ext>
            </a:extLst>
          </p:cNvPr>
          <p:cNvSpPr/>
          <p:nvPr/>
        </p:nvSpPr>
        <p:spPr>
          <a:xfrm>
            <a:off x="3575720" y="2420888"/>
            <a:ext cx="5040560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F320153-A0BC-44FF-805A-2997DE72D0BA}"/>
              </a:ext>
            </a:extLst>
          </p:cNvPr>
          <p:cNvCxnSpPr>
            <a:cxnSpLocks/>
          </p:cNvCxnSpPr>
          <p:nvPr/>
        </p:nvCxnSpPr>
        <p:spPr>
          <a:xfrm flipV="1">
            <a:off x="4470224" y="4254228"/>
            <a:ext cx="0" cy="4491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7142A2-1CC4-4062-94AC-3B0ECC25F102}"/>
              </a:ext>
            </a:extLst>
          </p:cNvPr>
          <p:cNvSpPr/>
          <p:nvPr/>
        </p:nvSpPr>
        <p:spPr>
          <a:xfrm>
            <a:off x="3829046" y="4710081"/>
            <a:ext cx="129614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0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번 인덱스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711F84-3FD5-4BC0-B15E-DF84CA7A6785}"/>
              </a:ext>
            </a:extLst>
          </p:cNvPr>
          <p:cNvCxnSpPr>
            <a:cxnSpLocks/>
          </p:cNvCxnSpPr>
          <p:nvPr/>
        </p:nvCxnSpPr>
        <p:spPr>
          <a:xfrm flipH="1" flipV="1">
            <a:off x="6084933" y="4262804"/>
            <a:ext cx="7378" cy="4320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F0CFC8-215F-4AAA-A71D-CFD92196B04F}"/>
              </a:ext>
            </a:extLst>
          </p:cNvPr>
          <p:cNvSpPr/>
          <p:nvPr/>
        </p:nvSpPr>
        <p:spPr>
          <a:xfrm>
            <a:off x="5436861" y="4710842"/>
            <a:ext cx="129614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번 인덱스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6F81D30-5B74-46FD-BD35-14136203CF3A}"/>
              </a:ext>
            </a:extLst>
          </p:cNvPr>
          <p:cNvCxnSpPr>
            <a:cxnSpLocks/>
          </p:cNvCxnSpPr>
          <p:nvPr/>
        </p:nvCxnSpPr>
        <p:spPr>
          <a:xfrm flipV="1">
            <a:off x="7669109" y="4260520"/>
            <a:ext cx="4044" cy="4429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BF7E5B-79C5-4283-A015-A9A4DD9C9806}"/>
              </a:ext>
            </a:extLst>
          </p:cNvPr>
          <p:cNvSpPr/>
          <p:nvPr/>
        </p:nvSpPr>
        <p:spPr>
          <a:xfrm>
            <a:off x="7021037" y="4710081"/>
            <a:ext cx="129614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번 인덱스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3EC3D1-085B-457D-A538-AAE7647EFA1A}"/>
              </a:ext>
            </a:extLst>
          </p:cNvPr>
          <p:cNvSpPr/>
          <p:nvPr/>
        </p:nvSpPr>
        <p:spPr>
          <a:xfrm>
            <a:off x="4223792" y="2365671"/>
            <a:ext cx="504053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[0]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9373C2-7319-4F7A-B0F1-5AEB1EF11228}"/>
              </a:ext>
            </a:extLst>
          </p:cNvPr>
          <p:cNvSpPr/>
          <p:nvPr/>
        </p:nvSpPr>
        <p:spPr>
          <a:xfrm>
            <a:off x="5879979" y="2365671"/>
            <a:ext cx="504053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[1]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9CC940-64B9-49F5-B837-A20FFBF33BCD}"/>
              </a:ext>
            </a:extLst>
          </p:cNvPr>
          <p:cNvSpPr/>
          <p:nvPr/>
        </p:nvSpPr>
        <p:spPr>
          <a:xfrm>
            <a:off x="7413190" y="2365671"/>
            <a:ext cx="504053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[2]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D9C27-0DE2-411D-B9ED-587C12E887AE}"/>
              </a:ext>
            </a:extLst>
          </p:cNvPr>
          <p:cNvSpPr txBox="1"/>
          <p:nvPr/>
        </p:nvSpPr>
        <p:spPr>
          <a:xfrm>
            <a:off x="4527300" y="1447431"/>
            <a:ext cx="3137397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인덱스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9705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475204" y="3098749"/>
            <a:ext cx="324159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추가하기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94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66E1C7A2-D2B2-47E3-8082-84EAE0CE01B0}"/>
              </a:ext>
            </a:extLst>
          </p:cNvPr>
          <p:cNvGrpSpPr/>
          <p:nvPr/>
        </p:nvGrpSpPr>
        <p:grpSpPr>
          <a:xfrm>
            <a:off x="2373823" y="2065369"/>
            <a:ext cx="7444355" cy="2727263"/>
            <a:chOff x="2135560" y="2077639"/>
            <a:chExt cx="7444355" cy="2727263"/>
          </a:xfrm>
        </p:grpSpPr>
        <p:pic>
          <p:nvPicPr>
            <p:cNvPr id="3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B6DFAAC8-6473-4F96-80EE-C8FD46DEA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870" y="2399170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2CA179C2-73C5-4D04-B371-A90D79D61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752" y="2399170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AEF7C397-CBF8-4553-809A-CF77875E1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7928" y="2399170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85689C8-F565-4617-B9F0-F3AB84412F7F}"/>
                </a:ext>
              </a:extLst>
            </p:cNvPr>
            <p:cNvSpPr/>
            <p:nvPr/>
          </p:nvSpPr>
          <p:spPr>
            <a:xfrm>
              <a:off x="2135560" y="2132856"/>
              <a:ext cx="5040560" cy="20162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555B155-5232-4C22-873D-0A8064E4E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0064" y="3966196"/>
              <a:ext cx="0" cy="4491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1072D65-2755-40E2-A87B-91CC24033AE6}"/>
                </a:ext>
              </a:extLst>
            </p:cNvPr>
            <p:cNvSpPr/>
            <p:nvPr/>
          </p:nvSpPr>
          <p:spPr>
            <a:xfrm>
              <a:off x="2388886" y="4422049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04AB2DA-A496-445F-9C57-8DFCA7CAFA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4773" y="3974772"/>
              <a:ext cx="7378" cy="4320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5E47AD-39AD-4EB5-9E5A-AF93D1352C74}"/>
                </a:ext>
              </a:extLst>
            </p:cNvPr>
            <p:cNvSpPr/>
            <p:nvPr/>
          </p:nvSpPr>
          <p:spPr>
            <a:xfrm>
              <a:off x="3996701" y="4422810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1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9F8F44-4DCB-467B-A452-7258BE2C5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949" y="3972488"/>
              <a:ext cx="4044" cy="4429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2F6194-3669-43FC-9243-5AEDDDDCEB75}"/>
                </a:ext>
              </a:extLst>
            </p:cNvPr>
            <p:cNvSpPr/>
            <p:nvPr/>
          </p:nvSpPr>
          <p:spPr>
            <a:xfrm>
              <a:off x="5580877" y="4422049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2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D36075-FC0A-4AC2-BAF0-5C6A28011709}"/>
                </a:ext>
              </a:extLst>
            </p:cNvPr>
            <p:cNvSpPr/>
            <p:nvPr/>
          </p:nvSpPr>
          <p:spPr>
            <a:xfrm>
              <a:off x="2783632" y="2077639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[0]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D248AB-D99D-49FC-A365-3EEC0D7DBA23}"/>
                </a:ext>
              </a:extLst>
            </p:cNvPr>
            <p:cNvSpPr/>
            <p:nvPr/>
          </p:nvSpPr>
          <p:spPr>
            <a:xfrm>
              <a:off x="4439819" y="2077639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[1]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07993C-4B7B-4E3B-868C-79F6089A4249}"/>
                </a:ext>
              </a:extLst>
            </p:cNvPr>
            <p:cNvSpPr/>
            <p:nvPr/>
          </p:nvSpPr>
          <p:spPr>
            <a:xfrm>
              <a:off x="5973030" y="2077639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[2]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6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5BFBB1D7-DE65-414A-A420-D2188F44F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739" y="2399170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A028148-2836-4AAA-ABED-B645D1FE4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760" y="3972488"/>
              <a:ext cx="4044" cy="4429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56C4C89-5F01-40EA-B7DA-D412AA3722DF}"/>
                </a:ext>
              </a:extLst>
            </p:cNvPr>
            <p:cNvSpPr/>
            <p:nvPr/>
          </p:nvSpPr>
          <p:spPr>
            <a:xfrm>
              <a:off x="8128688" y="4422049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3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1D57497-2B74-40EC-B0A3-0FBEB368BEC7}"/>
                </a:ext>
              </a:extLst>
            </p:cNvPr>
            <p:cNvSpPr/>
            <p:nvPr/>
          </p:nvSpPr>
          <p:spPr>
            <a:xfrm>
              <a:off x="8520841" y="2077639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[3]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화살표: 왼쪽 19">
              <a:extLst>
                <a:ext uri="{FF2B5EF4-FFF2-40B4-BE49-F238E27FC236}">
                  <a16:creationId xmlns:a16="http://schemas.microsoft.com/office/drawing/2014/main" id="{13D3F3AC-4EF1-411E-9486-45BF41F97595}"/>
                </a:ext>
              </a:extLst>
            </p:cNvPr>
            <p:cNvSpPr/>
            <p:nvPr/>
          </p:nvSpPr>
          <p:spPr>
            <a:xfrm>
              <a:off x="7392144" y="3244334"/>
              <a:ext cx="459579" cy="2160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B0DB8BE-7803-43F9-A273-CA4432C4C142}"/>
                </a:ext>
              </a:extLst>
            </p:cNvPr>
            <p:cNvSpPr/>
            <p:nvPr/>
          </p:nvSpPr>
          <p:spPr>
            <a:xfrm>
              <a:off x="7104112" y="2843644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append()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80ADF86-4608-49A3-88CA-6F89BD5D7322}"/>
              </a:ext>
            </a:extLst>
          </p:cNvPr>
          <p:cNvSpPr txBox="1"/>
          <p:nvPr/>
        </p:nvSpPr>
        <p:spPr>
          <a:xfrm>
            <a:off x="3633627" y="1332800"/>
            <a:ext cx="492474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.append(</a:t>
            </a:r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561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475204" y="3098749"/>
            <a:ext cx="324159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삭제하기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81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C0D199-CD4C-4A0F-844C-C1B4325A02E8}"/>
              </a:ext>
            </a:extLst>
          </p:cNvPr>
          <p:cNvGrpSpPr/>
          <p:nvPr/>
        </p:nvGrpSpPr>
        <p:grpSpPr>
          <a:xfrm>
            <a:off x="3575720" y="1874448"/>
            <a:ext cx="5040560" cy="3109104"/>
            <a:chOff x="2051720" y="2996952"/>
            <a:chExt cx="5040560" cy="3109104"/>
          </a:xfrm>
        </p:grpSpPr>
        <p:pic>
          <p:nvPicPr>
            <p:cNvPr id="3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59649E19-2DD3-4588-9D1F-471D1C4C0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1030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F8B12053-EAAB-48FC-84DF-CC34E90A4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44D82FD3-90CA-405A-8952-0B1755F53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3318483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EE1E9F-4C7F-42EF-B2B8-C711CE540516}"/>
                </a:ext>
              </a:extLst>
            </p:cNvPr>
            <p:cNvSpPr/>
            <p:nvPr/>
          </p:nvSpPr>
          <p:spPr>
            <a:xfrm>
              <a:off x="2051720" y="3429000"/>
              <a:ext cx="5040560" cy="20162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292D50D-51A9-499E-85A9-AF221449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224" y="5262340"/>
              <a:ext cx="0" cy="4491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09EB918-330F-4548-B2E0-32C57FB9D3AE}"/>
                </a:ext>
              </a:extLst>
            </p:cNvPr>
            <p:cNvSpPr/>
            <p:nvPr/>
          </p:nvSpPr>
          <p:spPr>
            <a:xfrm>
              <a:off x="2305046" y="5718193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A8F9174-2D62-4478-B3BF-96E1C8880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0933" y="5270916"/>
              <a:ext cx="7378" cy="4320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4D1727-EED5-4203-8C1D-30BA39C967EE}"/>
                </a:ext>
              </a:extLst>
            </p:cNvPr>
            <p:cNvSpPr/>
            <p:nvPr/>
          </p:nvSpPr>
          <p:spPr>
            <a:xfrm>
              <a:off x="3912861" y="5718954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1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7113B8C-A864-4E69-9DF0-22DE499A9B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5109" y="5274403"/>
              <a:ext cx="4044" cy="4429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B9E26F-9DBA-4650-8423-990CB77B48BA}"/>
                </a:ext>
              </a:extLst>
            </p:cNvPr>
            <p:cNvSpPr/>
            <p:nvPr/>
          </p:nvSpPr>
          <p:spPr>
            <a:xfrm>
              <a:off x="5497037" y="5723964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2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FC100AB-0B26-40BA-9BF3-BE31D046412E}"/>
                </a:ext>
              </a:extLst>
            </p:cNvPr>
            <p:cNvSpPr/>
            <p:nvPr/>
          </p:nvSpPr>
          <p:spPr>
            <a:xfrm>
              <a:off x="2699792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[0]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58EA6D-E74D-45EE-A329-A2C9863F89B4}"/>
                </a:ext>
              </a:extLst>
            </p:cNvPr>
            <p:cNvSpPr/>
            <p:nvPr/>
          </p:nvSpPr>
          <p:spPr>
            <a:xfrm>
              <a:off x="4355979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[1]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11721C6-06BA-482A-8495-EA3A034FA39A}"/>
                </a:ext>
              </a:extLst>
            </p:cNvPr>
            <p:cNvSpPr/>
            <p:nvPr/>
          </p:nvSpPr>
          <p:spPr>
            <a:xfrm>
              <a:off x="5889190" y="2996952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[2]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2C010FA-81C2-4C76-B462-89390D12ADF2}"/>
              </a:ext>
            </a:extLst>
          </p:cNvPr>
          <p:cNvSpPr txBox="1"/>
          <p:nvPr/>
        </p:nvSpPr>
        <p:spPr>
          <a:xfrm>
            <a:off x="4144987" y="1332800"/>
            <a:ext cx="3902030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인덱스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934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475205" y="3098749"/>
            <a:ext cx="324159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슬라이싱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477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C2B0DB6-D1C0-41C3-9C03-692858BAF75A}"/>
              </a:ext>
            </a:extLst>
          </p:cNvPr>
          <p:cNvGrpSpPr/>
          <p:nvPr/>
        </p:nvGrpSpPr>
        <p:grpSpPr>
          <a:xfrm>
            <a:off x="2063555" y="2065369"/>
            <a:ext cx="8064891" cy="2727263"/>
            <a:chOff x="611562" y="3373783"/>
            <a:chExt cx="8064891" cy="2727263"/>
          </a:xfrm>
        </p:grpSpPr>
        <p:pic>
          <p:nvPicPr>
            <p:cNvPr id="3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EEAD3685-F28B-42F9-B11D-C13552190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038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1F43F71D-2A10-4676-BB4A-69AA2C76F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1CE19928-A269-4895-852C-2225D1F58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939F8D1-F5D0-4100-939E-EAABB46F454E}"/>
                </a:ext>
              </a:extLst>
            </p:cNvPr>
            <p:cNvSpPr/>
            <p:nvPr/>
          </p:nvSpPr>
          <p:spPr>
            <a:xfrm>
              <a:off x="611562" y="3429000"/>
              <a:ext cx="8064891" cy="20162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20735AB-A58E-4E35-8904-1D08697BB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8232" y="5262340"/>
              <a:ext cx="0" cy="4491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90785CF-7AF7-43EB-8E9F-6BBBA55CEF6F}"/>
                </a:ext>
              </a:extLst>
            </p:cNvPr>
            <p:cNvSpPr/>
            <p:nvPr/>
          </p:nvSpPr>
          <p:spPr>
            <a:xfrm>
              <a:off x="2377054" y="5718193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1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3516059-966F-4BA5-80CC-031BD7EFDB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2941" y="5270916"/>
              <a:ext cx="7378" cy="4320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180C3F4-7DD8-4500-A577-5808D83FD523}"/>
                </a:ext>
              </a:extLst>
            </p:cNvPr>
            <p:cNvSpPr/>
            <p:nvPr/>
          </p:nvSpPr>
          <p:spPr>
            <a:xfrm>
              <a:off x="3984869" y="5718954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2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B1C8DDD-AE77-4B0D-9B02-A58332113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7117" y="5268632"/>
              <a:ext cx="4044" cy="4429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8E59C1-DCD7-4078-B6A8-FD52DB41F3F9}"/>
                </a:ext>
              </a:extLst>
            </p:cNvPr>
            <p:cNvSpPr/>
            <p:nvPr/>
          </p:nvSpPr>
          <p:spPr>
            <a:xfrm>
              <a:off x="5569045" y="5718193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3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97DBA1A-DA2F-4B19-84E3-CB6C3984D332}"/>
                </a:ext>
              </a:extLst>
            </p:cNvPr>
            <p:cNvSpPr/>
            <p:nvPr/>
          </p:nvSpPr>
          <p:spPr>
            <a:xfrm>
              <a:off x="2771800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[1]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66348B3-7F2B-4DE6-9A1E-47164C1E4B42}"/>
                </a:ext>
              </a:extLst>
            </p:cNvPr>
            <p:cNvSpPr/>
            <p:nvPr/>
          </p:nvSpPr>
          <p:spPr>
            <a:xfrm>
              <a:off x="4355976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[2]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EF4E8F-7C80-40C8-AEA9-1F8919CC315A}"/>
                </a:ext>
              </a:extLst>
            </p:cNvPr>
            <p:cNvSpPr/>
            <p:nvPr/>
          </p:nvSpPr>
          <p:spPr>
            <a:xfrm>
              <a:off x="5961198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[3]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6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591DC6C5-371B-42EA-8D7D-5D0D5F0E5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093B2AA-CDDF-4043-A976-8A5982B05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8762" y="5262340"/>
              <a:ext cx="0" cy="4491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368C33-F47C-47A2-B10A-058366D5F1F7}"/>
                </a:ext>
              </a:extLst>
            </p:cNvPr>
            <p:cNvSpPr/>
            <p:nvPr/>
          </p:nvSpPr>
          <p:spPr>
            <a:xfrm>
              <a:off x="827584" y="5718193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6602DD-4F3B-4062-B343-E20D77B38271}"/>
                </a:ext>
              </a:extLst>
            </p:cNvPr>
            <p:cNvSpPr/>
            <p:nvPr/>
          </p:nvSpPr>
          <p:spPr>
            <a:xfrm>
              <a:off x="1222330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[0]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0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B06D0570-CA5D-4EDC-BA2D-B8F0A966A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0374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3DA6AC4-92C9-44C3-9A0F-2C0E41E13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1395" y="5268632"/>
              <a:ext cx="4044" cy="4429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BD8918-EE53-408D-90C7-DDBB260FD342}"/>
                </a:ext>
              </a:extLst>
            </p:cNvPr>
            <p:cNvSpPr/>
            <p:nvPr/>
          </p:nvSpPr>
          <p:spPr>
            <a:xfrm>
              <a:off x="7173323" y="5718193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4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241D87-DCCE-48A9-A5C4-FF12AA86F431}"/>
                </a:ext>
              </a:extLst>
            </p:cNvPr>
            <p:cNvSpPr/>
            <p:nvPr/>
          </p:nvSpPr>
          <p:spPr>
            <a:xfrm>
              <a:off x="7565476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[4]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A7B037-E2BC-428A-9232-CE4C2BE8746C}"/>
              </a:ext>
            </a:extLst>
          </p:cNvPr>
          <p:cNvSpPr txBox="1"/>
          <p:nvPr/>
        </p:nvSpPr>
        <p:spPr>
          <a:xfrm>
            <a:off x="4128157" y="1332800"/>
            <a:ext cx="393569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+1]</a:t>
            </a:r>
          </a:p>
        </p:txBody>
      </p:sp>
    </p:spTree>
    <p:extLst>
      <p:ext uri="{BB962C8B-B14F-4D97-AF65-F5344CB8AC3E}">
        <p14:creationId xmlns:p14="http://schemas.microsoft.com/office/powerpoint/2010/main" val="216105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96795" y="3098749"/>
            <a:ext cx="239841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길이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45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C2B0DB6-D1C0-41C3-9C03-692858BAF75A}"/>
              </a:ext>
            </a:extLst>
          </p:cNvPr>
          <p:cNvGrpSpPr/>
          <p:nvPr/>
        </p:nvGrpSpPr>
        <p:grpSpPr>
          <a:xfrm>
            <a:off x="2063555" y="2065369"/>
            <a:ext cx="8064891" cy="2727263"/>
            <a:chOff x="611562" y="3373783"/>
            <a:chExt cx="8064891" cy="2727263"/>
          </a:xfrm>
        </p:grpSpPr>
        <p:pic>
          <p:nvPicPr>
            <p:cNvPr id="3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EEAD3685-F28B-42F9-B11D-C13552190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038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1F43F71D-2A10-4676-BB4A-69AA2C76F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1CE19928-A269-4895-852C-2225D1F58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939F8D1-F5D0-4100-939E-EAABB46F454E}"/>
                </a:ext>
              </a:extLst>
            </p:cNvPr>
            <p:cNvSpPr/>
            <p:nvPr/>
          </p:nvSpPr>
          <p:spPr>
            <a:xfrm>
              <a:off x="611562" y="3429000"/>
              <a:ext cx="8064891" cy="20162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20735AB-A58E-4E35-8904-1D08697BB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8232" y="5262340"/>
              <a:ext cx="0" cy="4491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90785CF-7AF7-43EB-8E9F-6BBBA55CEF6F}"/>
                </a:ext>
              </a:extLst>
            </p:cNvPr>
            <p:cNvSpPr/>
            <p:nvPr/>
          </p:nvSpPr>
          <p:spPr>
            <a:xfrm>
              <a:off x="2377054" y="5718193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1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3516059-966F-4BA5-80CC-031BD7EFDB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2941" y="5270916"/>
              <a:ext cx="7378" cy="4320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180C3F4-7DD8-4500-A577-5808D83FD523}"/>
                </a:ext>
              </a:extLst>
            </p:cNvPr>
            <p:cNvSpPr/>
            <p:nvPr/>
          </p:nvSpPr>
          <p:spPr>
            <a:xfrm>
              <a:off x="3984869" y="5718954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2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B1C8DDD-AE77-4B0D-9B02-A58332113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7117" y="5268632"/>
              <a:ext cx="4044" cy="4429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8E59C1-DCD7-4078-B6A8-FD52DB41F3F9}"/>
                </a:ext>
              </a:extLst>
            </p:cNvPr>
            <p:cNvSpPr/>
            <p:nvPr/>
          </p:nvSpPr>
          <p:spPr>
            <a:xfrm>
              <a:off x="5569045" y="5718193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3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97DBA1A-DA2F-4B19-84E3-CB6C3984D332}"/>
                </a:ext>
              </a:extLst>
            </p:cNvPr>
            <p:cNvSpPr/>
            <p:nvPr/>
          </p:nvSpPr>
          <p:spPr>
            <a:xfrm>
              <a:off x="2771800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[1]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66348B3-7F2B-4DE6-9A1E-47164C1E4B42}"/>
                </a:ext>
              </a:extLst>
            </p:cNvPr>
            <p:cNvSpPr/>
            <p:nvPr/>
          </p:nvSpPr>
          <p:spPr>
            <a:xfrm>
              <a:off x="4355976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[2]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EF4E8F-7C80-40C8-AEA9-1F8919CC315A}"/>
                </a:ext>
              </a:extLst>
            </p:cNvPr>
            <p:cNvSpPr/>
            <p:nvPr/>
          </p:nvSpPr>
          <p:spPr>
            <a:xfrm>
              <a:off x="5961198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[3]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6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591DC6C5-371B-42EA-8D7D-5D0D5F0E5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093B2AA-CDDF-4043-A976-8A5982B05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8762" y="5262340"/>
              <a:ext cx="0" cy="4491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368C33-F47C-47A2-B10A-058366D5F1F7}"/>
                </a:ext>
              </a:extLst>
            </p:cNvPr>
            <p:cNvSpPr/>
            <p:nvPr/>
          </p:nvSpPr>
          <p:spPr>
            <a:xfrm>
              <a:off x="827584" y="5718193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6602DD-4F3B-4062-B343-E20D77B38271}"/>
                </a:ext>
              </a:extLst>
            </p:cNvPr>
            <p:cNvSpPr/>
            <p:nvPr/>
          </p:nvSpPr>
          <p:spPr>
            <a:xfrm>
              <a:off x="1222330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[0]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0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B06D0570-CA5D-4EDC-BA2D-B8F0A966A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0374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3DA6AC4-92C9-44C3-9A0F-2C0E41E13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1395" y="5268632"/>
              <a:ext cx="4044" cy="4429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BD8918-EE53-408D-90C7-DDBB260FD342}"/>
                </a:ext>
              </a:extLst>
            </p:cNvPr>
            <p:cNvSpPr/>
            <p:nvPr/>
          </p:nvSpPr>
          <p:spPr>
            <a:xfrm>
              <a:off x="7173323" y="5718193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4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241D87-DCCE-48A9-A5C4-FF12AA86F431}"/>
                </a:ext>
              </a:extLst>
            </p:cNvPr>
            <p:cNvSpPr/>
            <p:nvPr/>
          </p:nvSpPr>
          <p:spPr>
            <a:xfrm>
              <a:off x="7565476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[4]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A7B037-E2BC-428A-9232-CE4C2BE8746C}"/>
              </a:ext>
            </a:extLst>
          </p:cNvPr>
          <p:cNvSpPr txBox="1"/>
          <p:nvPr/>
        </p:nvSpPr>
        <p:spPr>
          <a:xfrm>
            <a:off x="4835146" y="1332800"/>
            <a:ext cx="252171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len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518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91" y="3102283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96795" y="3098749"/>
            <a:ext cx="239841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정렬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104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C2B0DB6-D1C0-41C3-9C03-692858BAF75A}"/>
              </a:ext>
            </a:extLst>
          </p:cNvPr>
          <p:cNvGrpSpPr/>
          <p:nvPr/>
        </p:nvGrpSpPr>
        <p:grpSpPr>
          <a:xfrm>
            <a:off x="2063555" y="2065369"/>
            <a:ext cx="8064891" cy="2727263"/>
            <a:chOff x="611562" y="3373783"/>
            <a:chExt cx="8064891" cy="2727263"/>
          </a:xfrm>
        </p:grpSpPr>
        <p:pic>
          <p:nvPicPr>
            <p:cNvPr id="3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EEAD3685-F28B-42F9-B11D-C13552190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038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1F43F71D-2A10-4676-BB4A-69AA2C76F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1CE19928-A269-4895-852C-2225D1F58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939F8D1-F5D0-4100-939E-EAABB46F454E}"/>
                </a:ext>
              </a:extLst>
            </p:cNvPr>
            <p:cNvSpPr/>
            <p:nvPr/>
          </p:nvSpPr>
          <p:spPr>
            <a:xfrm>
              <a:off x="611562" y="3429000"/>
              <a:ext cx="8064891" cy="20162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20735AB-A58E-4E35-8904-1D08697BB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8232" y="5262340"/>
              <a:ext cx="0" cy="4491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90785CF-7AF7-43EB-8E9F-6BBBA55CEF6F}"/>
                </a:ext>
              </a:extLst>
            </p:cNvPr>
            <p:cNvSpPr/>
            <p:nvPr/>
          </p:nvSpPr>
          <p:spPr>
            <a:xfrm>
              <a:off x="2377054" y="5718193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1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3516059-966F-4BA5-80CC-031BD7EFDB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2941" y="5270916"/>
              <a:ext cx="7378" cy="4320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180C3F4-7DD8-4500-A577-5808D83FD523}"/>
                </a:ext>
              </a:extLst>
            </p:cNvPr>
            <p:cNvSpPr/>
            <p:nvPr/>
          </p:nvSpPr>
          <p:spPr>
            <a:xfrm>
              <a:off x="3984869" y="5718954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2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B1C8DDD-AE77-4B0D-9B02-A58332113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7117" y="5268632"/>
              <a:ext cx="4044" cy="4429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8E59C1-DCD7-4078-B6A8-FD52DB41F3F9}"/>
                </a:ext>
              </a:extLst>
            </p:cNvPr>
            <p:cNvSpPr/>
            <p:nvPr/>
          </p:nvSpPr>
          <p:spPr>
            <a:xfrm>
              <a:off x="5569045" y="5718193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3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97DBA1A-DA2F-4B19-84E3-CB6C3984D332}"/>
                </a:ext>
              </a:extLst>
            </p:cNvPr>
            <p:cNvSpPr/>
            <p:nvPr/>
          </p:nvSpPr>
          <p:spPr>
            <a:xfrm>
              <a:off x="2771800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[1]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66348B3-7F2B-4DE6-9A1E-47164C1E4B42}"/>
                </a:ext>
              </a:extLst>
            </p:cNvPr>
            <p:cNvSpPr/>
            <p:nvPr/>
          </p:nvSpPr>
          <p:spPr>
            <a:xfrm>
              <a:off x="4355976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[2]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EF4E8F-7C80-40C8-AEA9-1F8919CC315A}"/>
                </a:ext>
              </a:extLst>
            </p:cNvPr>
            <p:cNvSpPr/>
            <p:nvPr/>
          </p:nvSpPr>
          <p:spPr>
            <a:xfrm>
              <a:off x="5961198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[3]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6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591DC6C5-371B-42EA-8D7D-5D0D5F0E5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093B2AA-CDDF-4043-A976-8A5982B05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8762" y="5262340"/>
              <a:ext cx="0" cy="4491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368C33-F47C-47A2-B10A-058366D5F1F7}"/>
                </a:ext>
              </a:extLst>
            </p:cNvPr>
            <p:cNvSpPr/>
            <p:nvPr/>
          </p:nvSpPr>
          <p:spPr>
            <a:xfrm>
              <a:off x="827584" y="5718193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0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6602DD-4F3B-4062-B343-E20D77B38271}"/>
                </a:ext>
              </a:extLst>
            </p:cNvPr>
            <p:cNvSpPr/>
            <p:nvPr/>
          </p:nvSpPr>
          <p:spPr>
            <a:xfrm>
              <a:off x="1222330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[0]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0" name="Picture 2" descr="C:\Users\Administrator\Downloads\free-icon-package-2945609.png">
              <a:extLst>
                <a:ext uri="{FF2B5EF4-FFF2-40B4-BE49-F238E27FC236}">
                  <a16:creationId xmlns:a16="http://schemas.microsoft.com/office/drawing/2014/main" id="{B06D0570-CA5D-4EDC-BA2D-B8F0A966A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0374" y="3695314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3DA6AC4-92C9-44C3-9A0F-2C0E41E13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1395" y="5268632"/>
              <a:ext cx="4044" cy="4429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BD8918-EE53-408D-90C7-DDBB260FD342}"/>
                </a:ext>
              </a:extLst>
            </p:cNvPr>
            <p:cNvSpPr/>
            <p:nvPr/>
          </p:nvSpPr>
          <p:spPr>
            <a:xfrm>
              <a:off x="7173323" y="5718193"/>
              <a:ext cx="1296144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4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번 인덱스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241D87-DCCE-48A9-A5C4-FF12AA86F431}"/>
                </a:ext>
              </a:extLst>
            </p:cNvPr>
            <p:cNvSpPr/>
            <p:nvPr/>
          </p:nvSpPr>
          <p:spPr>
            <a:xfrm>
              <a:off x="7565476" y="3373783"/>
              <a:ext cx="504053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[4]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A7B037-E2BC-428A-9232-CE4C2BE8746C}"/>
              </a:ext>
            </a:extLst>
          </p:cNvPr>
          <p:cNvSpPr txBox="1"/>
          <p:nvPr/>
        </p:nvSpPr>
        <p:spPr>
          <a:xfrm>
            <a:off x="4661704" y="1332800"/>
            <a:ext cx="286860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.sort()</a:t>
            </a:r>
          </a:p>
        </p:txBody>
      </p:sp>
    </p:spTree>
    <p:extLst>
      <p:ext uri="{BB962C8B-B14F-4D97-AF65-F5344CB8AC3E}">
        <p14:creationId xmlns:p14="http://schemas.microsoft.com/office/powerpoint/2010/main" val="3531323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49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789945" y="3102283"/>
            <a:ext cx="4612160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리스트를 사용하는 이유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10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935806" y="3102283"/>
            <a:ext cx="432041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동물이름 데이터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04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990776" y="1962413"/>
            <a:ext cx="4210448" cy="2933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animal1 = "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사자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  <a:p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animal2 = "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호랑이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  <a:p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animal3 = "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고양이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  <a:p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</a:t>
            </a:r>
          </a:p>
          <a:p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animal10 = "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강아지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2134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633101" y="3098749"/>
            <a:ext cx="2925801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만들기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3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127834" y="3102283"/>
            <a:ext cx="9936374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animals = 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사자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호랑이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"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고양이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... ,"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강아지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6921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226213" y="3102283"/>
            <a:ext cx="7739619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리스트명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... ,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6323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475205" y="3098749"/>
            <a:ext cx="324159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접근하기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36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253</Words>
  <Application>Microsoft Office PowerPoint</Application>
  <PresentationFormat>와이드스크린</PresentationFormat>
  <Paragraphs>75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나눔바른고딕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136</cp:revision>
  <cp:lastPrinted>2020-11-01T06:25:25Z</cp:lastPrinted>
  <dcterms:created xsi:type="dcterms:W3CDTF">2006-10-05T04:04:58Z</dcterms:created>
  <dcterms:modified xsi:type="dcterms:W3CDTF">2021-03-15T08:53:59Z</dcterms:modified>
</cp:coreProperties>
</file>