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92" r:id="rId2"/>
    <p:sldId id="347" r:id="rId3"/>
    <p:sldId id="361" r:id="rId4"/>
    <p:sldId id="332" r:id="rId5"/>
    <p:sldId id="333" r:id="rId6"/>
    <p:sldId id="348" r:id="rId7"/>
    <p:sldId id="331" r:id="rId8"/>
    <p:sldId id="354" r:id="rId9"/>
    <p:sldId id="355" r:id="rId10"/>
    <p:sldId id="357" r:id="rId11"/>
    <p:sldId id="356" r:id="rId12"/>
    <p:sldId id="358" r:id="rId13"/>
    <p:sldId id="359" r:id="rId14"/>
    <p:sldId id="360" r:id="rId15"/>
    <p:sldId id="349" r:id="rId16"/>
    <p:sldId id="338" r:id="rId17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>
      <p:cViewPr varScale="1">
        <p:scale>
          <a:sx n="78" d="100"/>
          <a:sy n="78" d="100"/>
        </p:scale>
        <p:origin x="768" y="72"/>
      </p:cViewPr>
      <p:guideLst>
        <p:guide orient="horz" pos="225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276318" y="2951947"/>
            <a:ext cx="5639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B3A6864-9F2D-431A-925F-59658B90DF34}"/>
              </a:ext>
            </a:extLst>
          </p:cNvPr>
          <p:cNvCxnSpPr>
            <a:cxnSpLocks/>
          </p:cNvCxnSpPr>
          <p:nvPr/>
        </p:nvCxnSpPr>
        <p:spPr>
          <a:xfrm flipH="1">
            <a:off x="4871864" y="2636912"/>
            <a:ext cx="504056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807558-D1C1-4CA7-882E-7434ADD32C73}"/>
              </a:ext>
            </a:extLst>
          </p:cNvPr>
          <p:cNvSpPr txBox="1"/>
          <p:nvPr/>
        </p:nvSpPr>
        <p:spPr>
          <a:xfrm>
            <a:off x="3359696" y="2166568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명령블록이 시작된다는 의미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D98912-9B61-4DF0-B3AF-D99780EF13D0}"/>
              </a:ext>
            </a:extLst>
          </p:cNvPr>
          <p:cNvCxnSpPr/>
          <p:nvPr/>
        </p:nvCxnSpPr>
        <p:spPr>
          <a:xfrm>
            <a:off x="3359696" y="3906054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6B4675-47CE-4E16-9944-2B24149879DB}"/>
              </a:ext>
            </a:extLst>
          </p:cNvPr>
          <p:cNvCxnSpPr>
            <a:cxnSpLocks/>
          </p:cNvCxnSpPr>
          <p:nvPr/>
        </p:nvCxnSpPr>
        <p:spPr>
          <a:xfrm flipV="1">
            <a:off x="3827748" y="4005064"/>
            <a:ext cx="0" cy="576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B72C3-0D4B-419C-AF8F-FD31FF6FBD65}"/>
              </a:ext>
            </a:extLst>
          </p:cNvPr>
          <p:cNvSpPr txBox="1"/>
          <p:nvPr/>
        </p:nvSpPr>
        <p:spPr>
          <a:xfrm>
            <a:off x="1495154" y="4581107"/>
            <a:ext cx="466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들여쓰기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띄어쓰기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칸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(Tab)</a:t>
            </a:r>
          </a:p>
        </p:txBody>
      </p:sp>
    </p:spTree>
    <p:extLst>
      <p:ext uri="{BB962C8B-B14F-4D97-AF65-F5344CB8AC3E}">
        <p14:creationId xmlns:p14="http://schemas.microsoft.com/office/powerpoint/2010/main" val="7492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0096" y="3717032"/>
            <a:ext cx="4129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&gt;= 200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029690" y="1321164"/>
            <a:ext cx="5202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적과의 거리가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200m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980892-CDF5-42AA-8275-1ADF7F7E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3861048"/>
            <a:ext cx="237205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116018" y="2521059"/>
            <a:ext cx="59599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52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0096" y="3717032"/>
            <a:ext cx="3900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 &lt;= 40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medikit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medikit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-1</a:t>
            </a:r>
          </a:p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 &lt;= 70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bandage = bandage -1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painkiller = painkiller 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030096" y="980728"/>
            <a:ext cx="4363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체력이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구급상자를 사용한다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만약에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체력이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붕대를 사용한다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진통제를 사용한다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F3D10-10BC-446B-BECD-441CB541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59" y="3764559"/>
            <a:ext cx="677709" cy="708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F652DB-85BC-48CE-80C8-12AA29B0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36" y="4522204"/>
            <a:ext cx="677709" cy="615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864309-84F2-48F8-A0DB-AF54D2AF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929" y="5229200"/>
            <a:ext cx="606248" cy="6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375704" y="1905506"/>
            <a:ext cx="54405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4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23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8775F-63B7-4EB7-A87C-C8DD8899CD3D}"/>
              </a:ext>
            </a:extLst>
          </p:cNvPr>
          <p:cNvSpPr txBox="1"/>
          <p:nvPr/>
        </p:nvSpPr>
        <p:spPr>
          <a:xfrm>
            <a:off x="2334800" y="2988688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58FF8-2763-4DAF-97A8-A2FADB2D0241}"/>
              </a:ext>
            </a:extLst>
          </p:cNvPr>
          <p:cNvSpPr txBox="1"/>
          <p:nvPr/>
        </p:nvSpPr>
        <p:spPr>
          <a:xfrm>
            <a:off x="5663952" y="332656"/>
            <a:ext cx="4361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27909-095D-4F57-BDBD-08BC2CC6C50C}"/>
              </a:ext>
            </a:extLst>
          </p:cNvPr>
          <p:cNvSpPr txBox="1"/>
          <p:nvPr/>
        </p:nvSpPr>
        <p:spPr>
          <a:xfrm>
            <a:off x="5663952" y="1717068"/>
            <a:ext cx="4591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077B0-CFE9-4EBE-8286-9B0FAAB39810}"/>
              </a:ext>
            </a:extLst>
          </p:cNvPr>
          <p:cNvSpPr txBox="1"/>
          <p:nvPr/>
        </p:nvSpPr>
        <p:spPr>
          <a:xfrm>
            <a:off x="5663952" y="3717033"/>
            <a:ext cx="4736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94347" y="3102283"/>
            <a:ext cx="160332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1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9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842821" y="2768498"/>
            <a:ext cx="450636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프로그램은 기본적으로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799545" y="3429000"/>
            <a:ext cx="4592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아래로 순차적으로 실행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17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제어문의 종류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22419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AEA-E7C3-444B-A152-EAF6BD4C6576}"/>
              </a:ext>
            </a:extLst>
          </p:cNvPr>
          <p:cNvSpPr txBox="1"/>
          <p:nvPr/>
        </p:nvSpPr>
        <p:spPr>
          <a:xfrm>
            <a:off x="7609351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3692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4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0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52353-523E-4C8D-AE9B-8B35643C991A}"/>
              </a:ext>
            </a:extLst>
          </p:cNvPr>
          <p:cNvSpPr txBox="1"/>
          <p:nvPr/>
        </p:nvSpPr>
        <p:spPr>
          <a:xfrm>
            <a:off x="3592750" y="3717032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따라서 실행할 명령이 달라진다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6A083D-DA43-4097-BB13-A1F1A1EC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82" y="1111719"/>
            <a:ext cx="4712236" cy="46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94967" y="3717032"/>
            <a:ext cx="412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&gt;= 200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494967" y="1332797"/>
            <a:ext cx="5202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적과의 거리가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200m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097C6-52A1-4F91-B327-FD0B6B1A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090" y="3049339"/>
            <a:ext cx="2249342" cy="24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290</Words>
  <Application>Microsoft Office PowerPoint</Application>
  <PresentationFormat>와이드스크린</PresentationFormat>
  <Paragraphs>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140</cp:revision>
  <cp:lastPrinted>2020-11-01T06:25:25Z</cp:lastPrinted>
  <dcterms:created xsi:type="dcterms:W3CDTF">2006-10-05T04:04:58Z</dcterms:created>
  <dcterms:modified xsi:type="dcterms:W3CDTF">2021-03-04T01:57:05Z</dcterms:modified>
</cp:coreProperties>
</file>